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6"/>
  </p:notesMasterIdLst>
  <p:sldIdLst>
    <p:sldId id="546" r:id="rId3"/>
    <p:sldId id="534" r:id="rId4"/>
    <p:sldId id="258" r:id="rId5"/>
    <p:sldId id="547" r:id="rId6"/>
    <p:sldId id="535" r:id="rId7"/>
    <p:sldId id="551" r:id="rId8"/>
    <p:sldId id="262" r:id="rId9"/>
    <p:sldId id="533" r:id="rId10"/>
    <p:sldId id="452" r:id="rId11"/>
    <p:sldId id="548" r:id="rId12"/>
    <p:sldId id="536" r:id="rId13"/>
    <p:sldId id="537" r:id="rId14"/>
    <p:sldId id="578" r:id="rId15"/>
    <p:sldId id="539" r:id="rId16"/>
    <p:sldId id="540" r:id="rId17"/>
    <p:sldId id="541" r:id="rId18"/>
    <p:sldId id="581" r:id="rId19"/>
    <p:sldId id="543" r:id="rId20"/>
    <p:sldId id="549" r:id="rId21"/>
    <p:sldId id="455" r:id="rId22"/>
    <p:sldId id="456" r:id="rId23"/>
    <p:sldId id="550" r:id="rId24"/>
    <p:sldId id="544" r:id="rId25"/>
    <p:sldId id="281" r:id="rId26"/>
    <p:sldId id="450" r:id="rId27"/>
    <p:sldId id="509" r:id="rId28"/>
    <p:sldId id="531" r:id="rId29"/>
    <p:sldId id="577" r:id="rId30"/>
    <p:sldId id="497" r:id="rId31"/>
    <p:sldId id="284" r:id="rId32"/>
    <p:sldId id="439" r:id="rId33"/>
    <p:sldId id="286" r:id="rId34"/>
    <p:sldId id="287" r:id="rId35"/>
    <p:sldId id="288" r:id="rId36"/>
    <p:sldId id="387" r:id="rId37"/>
    <p:sldId id="511" r:id="rId38"/>
    <p:sldId id="289" r:id="rId39"/>
    <p:sldId id="290" r:id="rId40"/>
    <p:sldId id="291" r:id="rId41"/>
    <p:sldId id="392" r:id="rId42"/>
    <p:sldId id="607" r:id="rId43"/>
    <p:sldId id="297" r:id="rId44"/>
    <p:sldId id="298" r:id="rId45"/>
    <p:sldId id="299" r:id="rId46"/>
    <p:sldId id="300" r:id="rId47"/>
    <p:sldId id="464" r:id="rId48"/>
    <p:sldId id="468" r:id="rId49"/>
    <p:sldId id="512" r:id="rId50"/>
    <p:sldId id="294" r:id="rId51"/>
    <p:sldId id="295" r:id="rId52"/>
    <p:sldId id="296" r:id="rId53"/>
    <p:sldId id="301" r:id="rId54"/>
    <p:sldId id="433" r:id="rId55"/>
    <p:sldId id="304" r:id="rId56"/>
    <p:sldId id="525" r:id="rId57"/>
    <p:sldId id="526" r:id="rId58"/>
    <p:sldId id="527" r:id="rId59"/>
    <p:sldId id="528" r:id="rId60"/>
    <p:sldId id="529" r:id="rId61"/>
    <p:sldId id="530" r:id="rId62"/>
    <p:sldId id="513" r:id="rId63"/>
    <p:sldId id="469" r:id="rId64"/>
    <p:sldId id="466" r:id="rId65"/>
    <p:sldId id="385" r:id="rId66"/>
    <p:sldId id="386" r:id="rId67"/>
    <p:sldId id="399" r:id="rId68"/>
    <p:sldId id="490" r:id="rId69"/>
    <p:sldId id="311" r:id="rId70"/>
    <p:sldId id="312" r:id="rId71"/>
    <p:sldId id="400" r:id="rId72"/>
    <p:sldId id="315" r:id="rId73"/>
    <p:sldId id="316" r:id="rId74"/>
    <p:sldId id="317" r:id="rId75"/>
    <p:sldId id="318" r:id="rId76"/>
    <p:sldId id="480" r:id="rId77"/>
    <p:sldId id="321" r:id="rId78"/>
    <p:sldId id="322" r:id="rId79"/>
    <p:sldId id="323" r:id="rId80"/>
    <p:sldId id="324" r:id="rId81"/>
    <p:sldId id="325" r:id="rId82"/>
    <p:sldId id="470" r:id="rId83"/>
    <p:sldId id="326" r:id="rId84"/>
    <p:sldId id="327" r:id="rId85"/>
    <p:sldId id="357" r:id="rId86"/>
    <p:sldId id="358" r:id="rId87"/>
    <p:sldId id="328" r:id="rId88"/>
    <p:sldId id="329" r:id="rId89"/>
    <p:sldId id="330" r:id="rId90"/>
    <p:sldId id="331" r:id="rId91"/>
    <p:sldId id="332" r:id="rId92"/>
    <p:sldId id="333" r:id="rId93"/>
    <p:sldId id="481" r:id="rId94"/>
    <p:sldId id="334" r:id="rId95"/>
    <p:sldId id="335" r:id="rId96"/>
    <p:sldId id="336" r:id="rId97"/>
    <p:sldId id="337" r:id="rId98"/>
    <p:sldId id="338" r:id="rId99"/>
    <p:sldId id="339" r:id="rId100"/>
    <p:sldId id="340" r:id="rId101"/>
    <p:sldId id="341" r:id="rId102"/>
    <p:sldId id="342" r:id="rId103"/>
    <p:sldId id="401" r:id="rId104"/>
    <p:sldId id="402" r:id="rId105"/>
    <p:sldId id="482" r:id="rId106"/>
    <p:sldId id="582" r:id="rId107"/>
    <p:sldId id="583" r:id="rId108"/>
    <p:sldId id="584" r:id="rId109"/>
    <p:sldId id="585" r:id="rId110"/>
    <p:sldId id="586" r:id="rId111"/>
    <p:sldId id="587" r:id="rId112"/>
    <p:sldId id="588" r:id="rId113"/>
    <p:sldId id="589" r:id="rId114"/>
    <p:sldId id="590" r:id="rId115"/>
    <p:sldId id="591" r:id="rId116"/>
    <p:sldId id="592" r:id="rId117"/>
    <p:sldId id="593" r:id="rId118"/>
    <p:sldId id="594" r:id="rId119"/>
    <p:sldId id="595" r:id="rId120"/>
    <p:sldId id="596" r:id="rId121"/>
    <p:sldId id="597" r:id="rId122"/>
    <p:sldId id="354" r:id="rId123"/>
    <p:sldId id="355" r:id="rId124"/>
    <p:sldId id="356" r:id="rId125"/>
    <p:sldId id="598" r:id="rId126"/>
    <p:sldId id="599" r:id="rId127"/>
    <p:sldId id="600" r:id="rId128"/>
    <p:sldId id="601" r:id="rId129"/>
    <p:sldId id="602" r:id="rId130"/>
    <p:sldId id="603" r:id="rId131"/>
    <p:sldId id="604" r:id="rId132"/>
    <p:sldId id="366" r:id="rId133"/>
    <p:sldId id="367" r:id="rId134"/>
    <p:sldId id="368" r:id="rId135"/>
    <p:sldId id="605" r:id="rId136"/>
    <p:sldId id="606" r:id="rId137"/>
    <p:sldId id="371" r:id="rId138"/>
    <p:sldId id="372" r:id="rId139"/>
    <p:sldId id="373" r:id="rId140"/>
    <p:sldId id="374" r:id="rId141"/>
    <p:sldId id="375" r:id="rId142"/>
    <p:sldId id="376" r:id="rId143"/>
    <p:sldId id="404" r:id="rId144"/>
    <p:sldId id="515" r:id="rId145"/>
    <p:sldId id="406" r:id="rId146"/>
    <p:sldId id="417" r:id="rId147"/>
    <p:sldId id="377" r:id="rId148"/>
    <p:sldId id="378" r:id="rId149"/>
    <p:sldId id="379" r:id="rId150"/>
    <p:sldId id="519" r:id="rId151"/>
    <p:sldId id="380" r:id="rId152"/>
    <p:sldId id="485" r:id="rId153"/>
    <p:sldId id="381" r:id="rId154"/>
    <p:sldId id="405"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607"/>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334"/>
            <p14:sldId id="335"/>
            <p14:sldId id="336"/>
            <p14:sldId id="337"/>
            <p14:sldId id="338"/>
            <p14:sldId id="339"/>
            <p14:sldId id="340"/>
            <p14:sldId id="341"/>
            <p14:sldId id="342"/>
            <p14:sldId id="401"/>
            <p14:sldId id="402"/>
            <p14:sldId id="482"/>
            <p14:sldId id="582"/>
            <p14:sldId id="583"/>
            <p14:sldId id="584"/>
            <p14:sldId id="585"/>
            <p14:sldId id="586"/>
            <p14:sldId id="587"/>
            <p14:sldId id="588"/>
            <p14:sldId id="589"/>
            <p14:sldId id="590"/>
            <p14:sldId id="591"/>
            <p14:sldId id="592"/>
            <p14:sldId id="593"/>
            <p14:sldId id="594"/>
            <p14:sldId id="595"/>
            <p14:sldId id="596"/>
            <p14:sldId id="597"/>
            <p14:sldId id="354"/>
            <p14:sldId id="355"/>
            <p14:sldId id="356"/>
            <p14:sldId id="598"/>
            <p14:sldId id="599"/>
            <p14:sldId id="600"/>
            <p14:sldId id="601"/>
            <p14:sldId id="602"/>
            <p14:sldId id="603"/>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F3E"/>
    <a:srgbClr val="01A88D"/>
    <a:srgbClr val="7AA116"/>
    <a:srgbClr val="ED7100"/>
    <a:srgbClr val="DD344C"/>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12"/>
    <p:restoredTop sz="96966" autoAdjust="0"/>
  </p:normalViewPr>
  <p:slideViewPr>
    <p:cSldViewPr snapToGrid="0" snapToObjects="1">
      <p:cViewPr varScale="1">
        <p:scale>
          <a:sx n="124" d="100"/>
          <a:sy n="124" d="100"/>
        </p:scale>
        <p:origin x="912" y="168"/>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2/5/24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56</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84</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147</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7.svg"/><Relationship Id="rId2" Type="http://schemas.openxmlformats.org/officeDocument/2006/relationships/image" Target="../media/image956.png"/><Relationship Id="rId1" Type="http://schemas.openxmlformats.org/officeDocument/2006/relationships/slideLayout" Target="../slideLayouts/slideLayout34.xml"/><Relationship Id="rId6" Type="http://schemas.openxmlformats.org/officeDocument/2006/relationships/image" Target="../media/image960.svg"/><Relationship Id="rId5" Type="http://schemas.openxmlformats.org/officeDocument/2006/relationships/image" Target="../media/image959.png"/><Relationship Id="rId4" Type="http://schemas.openxmlformats.org/officeDocument/2006/relationships/image" Target="../media/image958.svg"/></Relationships>
</file>

<file path=ppt/slides/_rels/slide101.xml.rels><?xml version="1.0" encoding="UTF-8" standalone="yes"?>
<Relationships xmlns="http://schemas.openxmlformats.org/package/2006/relationships"><Relationship Id="rId8" Type="http://schemas.openxmlformats.org/officeDocument/2006/relationships/image" Target="../media/image967.png"/><Relationship Id="rId3" Type="http://schemas.openxmlformats.org/officeDocument/2006/relationships/image" Target="../media/image962.svg"/><Relationship Id="rId7" Type="http://schemas.openxmlformats.org/officeDocument/2006/relationships/image" Target="../media/image966.svg"/><Relationship Id="rId2" Type="http://schemas.openxmlformats.org/officeDocument/2006/relationships/image" Target="../media/image961.png"/><Relationship Id="rId1" Type="http://schemas.openxmlformats.org/officeDocument/2006/relationships/slideLayout" Target="../slideLayouts/slideLayout34.xml"/><Relationship Id="rId6" Type="http://schemas.openxmlformats.org/officeDocument/2006/relationships/image" Target="../media/image965.png"/><Relationship Id="rId5" Type="http://schemas.openxmlformats.org/officeDocument/2006/relationships/image" Target="../media/image964.svg"/><Relationship Id="rId4" Type="http://schemas.openxmlformats.org/officeDocument/2006/relationships/image" Target="../media/image963.png"/><Relationship Id="rId9" Type="http://schemas.openxmlformats.org/officeDocument/2006/relationships/image" Target="../media/image968.svg"/></Relationships>
</file>

<file path=ppt/slides/_rels/slide102.xml.rels><?xml version="1.0" encoding="UTF-8" standalone="yes"?>
<Relationships xmlns="http://schemas.openxmlformats.org/package/2006/relationships"><Relationship Id="rId8" Type="http://schemas.openxmlformats.org/officeDocument/2006/relationships/image" Target="../media/image975.png"/><Relationship Id="rId3" Type="http://schemas.openxmlformats.org/officeDocument/2006/relationships/image" Target="../media/image970.svg"/><Relationship Id="rId7" Type="http://schemas.openxmlformats.org/officeDocument/2006/relationships/image" Target="../media/image974.svg"/><Relationship Id="rId2" Type="http://schemas.openxmlformats.org/officeDocument/2006/relationships/image" Target="../media/image969.png"/><Relationship Id="rId1" Type="http://schemas.openxmlformats.org/officeDocument/2006/relationships/slideLayout" Target="../slideLayouts/slideLayout34.xml"/><Relationship Id="rId6" Type="http://schemas.openxmlformats.org/officeDocument/2006/relationships/image" Target="../media/image973.png"/><Relationship Id="rId5" Type="http://schemas.openxmlformats.org/officeDocument/2006/relationships/image" Target="../media/image972.svg"/><Relationship Id="rId4" Type="http://schemas.openxmlformats.org/officeDocument/2006/relationships/image" Target="../media/image971.png"/><Relationship Id="rId9" Type="http://schemas.openxmlformats.org/officeDocument/2006/relationships/image" Target="../media/image976.svg"/></Relationships>
</file>

<file path=ppt/slides/_rels/slide103.xml.rels><?xml version="1.0" encoding="UTF-8" standalone="yes"?>
<Relationships xmlns="http://schemas.openxmlformats.org/package/2006/relationships"><Relationship Id="rId8" Type="http://schemas.openxmlformats.org/officeDocument/2006/relationships/image" Target="../media/image983.png"/><Relationship Id="rId3" Type="http://schemas.openxmlformats.org/officeDocument/2006/relationships/image" Target="../media/image978.svg"/><Relationship Id="rId7" Type="http://schemas.openxmlformats.org/officeDocument/2006/relationships/image" Target="../media/image982.svg"/><Relationship Id="rId2" Type="http://schemas.openxmlformats.org/officeDocument/2006/relationships/image" Target="../media/image977.png"/><Relationship Id="rId1" Type="http://schemas.openxmlformats.org/officeDocument/2006/relationships/slideLayout" Target="../slideLayouts/slideLayout34.xml"/><Relationship Id="rId6" Type="http://schemas.openxmlformats.org/officeDocument/2006/relationships/image" Target="../media/image981.png"/><Relationship Id="rId11" Type="http://schemas.openxmlformats.org/officeDocument/2006/relationships/image" Target="../media/image986.svg"/><Relationship Id="rId5" Type="http://schemas.openxmlformats.org/officeDocument/2006/relationships/image" Target="../media/image980.svg"/><Relationship Id="rId10" Type="http://schemas.openxmlformats.org/officeDocument/2006/relationships/image" Target="../media/image985.png"/><Relationship Id="rId4" Type="http://schemas.openxmlformats.org/officeDocument/2006/relationships/image" Target="../media/image979.png"/><Relationship Id="rId9" Type="http://schemas.openxmlformats.org/officeDocument/2006/relationships/image" Target="../media/image984.svg"/></Relationships>
</file>

<file path=ppt/slides/_rels/slide104.xml.rels><?xml version="1.0" encoding="UTF-8" standalone="yes"?>
<Relationships xmlns="http://schemas.openxmlformats.org/package/2006/relationships"><Relationship Id="rId8" Type="http://schemas.openxmlformats.org/officeDocument/2006/relationships/image" Target="../media/image993.png"/><Relationship Id="rId3" Type="http://schemas.openxmlformats.org/officeDocument/2006/relationships/image" Target="../media/image988.svg"/><Relationship Id="rId7" Type="http://schemas.openxmlformats.org/officeDocument/2006/relationships/image" Target="../media/image992.svg"/><Relationship Id="rId2" Type="http://schemas.openxmlformats.org/officeDocument/2006/relationships/image" Target="../media/image987.png"/><Relationship Id="rId1" Type="http://schemas.openxmlformats.org/officeDocument/2006/relationships/slideLayout" Target="../slideLayouts/slideLayout34.xml"/><Relationship Id="rId6" Type="http://schemas.openxmlformats.org/officeDocument/2006/relationships/image" Target="../media/image991.png"/><Relationship Id="rId5" Type="http://schemas.openxmlformats.org/officeDocument/2006/relationships/image" Target="../media/image990.svg"/><Relationship Id="rId4" Type="http://schemas.openxmlformats.org/officeDocument/2006/relationships/image" Target="../media/image989.png"/><Relationship Id="rId9" Type="http://schemas.openxmlformats.org/officeDocument/2006/relationships/image" Target="../media/image994.svg"/></Relationships>
</file>

<file path=ppt/slides/_rels/slide105.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996.svg"/><Relationship Id="rId7" Type="http://schemas.openxmlformats.org/officeDocument/2006/relationships/image" Target="../media/image1000.svg"/><Relationship Id="rId2" Type="http://schemas.openxmlformats.org/officeDocument/2006/relationships/image" Target="../media/image995.png"/><Relationship Id="rId1" Type="http://schemas.openxmlformats.org/officeDocument/2006/relationships/slideLayout" Target="../slideLayouts/slideLayout34.xml"/><Relationship Id="rId6" Type="http://schemas.openxmlformats.org/officeDocument/2006/relationships/image" Target="../media/image999.png"/><Relationship Id="rId5" Type="http://schemas.openxmlformats.org/officeDocument/2006/relationships/image" Target="../media/image998.svg"/><Relationship Id="rId4" Type="http://schemas.openxmlformats.org/officeDocument/2006/relationships/image" Target="../media/image997.png"/><Relationship Id="rId9" Type="http://schemas.openxmlformats.org/officeDocument/2006/relationships/image" Target="../media/image1002.svg"/></Relationships>
</file>

<file path=ppt/slides/_rels/slide106.xml.rels><?xml version="1.0" encoding="UTF-8" standalone="yes"?>
<Relationships xmlns="http://schemas.openxmlformats.org/package/2006/relationships"><Relationship Id="rId3" Type="http://schemas.openxmlformats.org/officeDocument/2006/relationships/image" Target="../media/image1004.svg"/><Relationship Id="rId2" Type="http://schemas.openxmlformats.org/officeDocument/2006/relationships/image" Target="../media/image1003.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3" Type="http://schemas.openxmlformats.org/officeDocument/2006/relationships/image" Target="../media/image1016.svg"/><Relationship Id="rId18" Type="http://schemas.openxmlformats.org/officeDocument/2006/relationships/image" Target="../media/image1021.png"/><Relationship Id="rId26" Type="http://schemas.openxmlformats.org/officeDocument/2006/relationships/image" Target="../media/image1029.png"/><Relationship Id="rId3" Type="http://schemas.openxmlformats.org/officeDocument/2006/relationships/image" Target="../media/image1006.svg"/><Relationship Id="rId21" Type="http://schemas.openxmlformats.org/officeDocument/2006/relationships/image" Target="../media/image1024.svg"/><Relationship Id="rId34" Type="http://schemas.openxmlformats.org/officeDocument/2006/relationships/image" Target="../media/image1037.png"/><Relationship Id="rId7" Type="http://schemas.openxmlformats.org/officeDocument/2006/relationships/image" Target="../media/image1010.svg"/><Relationship Id="rId12" Type="http://schemas.openxmlformats.org/officeDocument/2006/relationships/image" Target="../media/image1015.png"/><Relationship Id="rId17" Type="http://schemas.openxmlformats.org/officeDocument/2006/relationships/image" Target="../media/image1020.svg"/><Relationship Id="rId25" Type="http://schemas.openxmlformats.org/officeDocument/2006/relationships/image" Target="../media/image1028.svg"/><Relationship Id="rId33" Type="http://schemas.openxmlformats.org/officeDocument/2006/relationships/image" Target="../media/image1036.svg"/><Relationship Id="rId2" Type="http://schemas.openxmlformats.org/officeDocument/2006/relationships/image" Target="../media/image1005.png"/><Relationship Id="rId16" Type="http://schemas.openxmlformats.org/officeDocument/2006/relationships/image" Target="../media/image1019.png"/><Relationship Id="rId20" Type="http://schemas.openxmlformats.org/officeDocument/2006/relationships/image" Target="../media/image1023.png"/><Relationship Id="rId29" Type="http://schemas.openxmlformats.org/officeDocument/2006/relationships/image" Target="../media/image1032.svg"/><Relationship Id="rId1" Type="http://schemas.openxmlformats.org/officeDocument/2006/relationships/slideLayout" Target="../slideLayouts/slideLayout19.xml"/><Relationship Id="rId6" Type="http://schemas.openxmlformats.org/officeDocument/2006/relationships/image" Target="../media/image1009.png"/><Relationship Id="rId11" Type="http://schemas.openxmlformats.org/officeDocument/2006/relationships/image" Target="../media/image1014.svg"/><Relationship Id="rId24" Type="http://schemas.openxmlformats.org/officeDocument/2006/relationships/image" Target="../media/image1027.png"/><Relationship Id="rId32" Type="http://schemas.openxmlformats.org/officeDocument/2006/relationships/image" Target="../media/image1035.png"/><Relationship Id="rId5" Type="http://schemas.openxmlformats.org/officeDocument/2006/relationships/image" Target="../media/image1008.svg"/><Relationship Id="rId15" Type="http://schemas.openxmlformats.org/officeDocument/2006/relationships/image" Target="../media/image1018.svg"/><Relationship Id="rId23" Type="http://schemas.openxmlformats.org/officeDocument/2006/relationships/image" Target="../media/image1026.svg"/><Relationship Id="rId28" Type="http://schemas.openxmlformats.org/officeDocument/2006/relationships/image" Target="../media/image1031.png"/><Relationship Id="rId10" Type="http://schemas.openxmlformats.org/officeDocument/2006/relationships/image" Target="../media/image1013.png"/><Relationship Id="rId19" Type="http://schemas.openxmlformats.org/officeDocument/2006/relationships/image" Target="../media/image1022.svg"/><Relationship Id="rId31" Type="http://schemas.openxmlformats.org/officeDocument/2006/relationships/image" Target="../media/image1034.svg"/><Relationship Id="rId4" Type="http://schemas.openxmlformats.org/officeDocument/2006/relationships/image" Target="../media/image1007.png"/><Relationship Id="rId9" Type="http://schemas.openxmlformats.org/officeDocument/2006/relationships/image" Target="../media/image1012.svg"/><Relationship Id="rId14" Type="http://schemas.openxmlformats.org/officeDocument/2006/relationships/image" Target="../media/image1017.png"/><Relationship Id="rId22" Type="http://schemas.openxmlformats.org/officeDocument/2006/relationships/image" Target="../media/image1025.png"/><Relationship Id="rId27" Type="http://schemas.openxmlformats.org/officeDocument/2006/relationships/image" Target="../media/image1030.svg"/><Relationship Id="rId30" Type="http://schemas.openxmlformats.org/officeDocument/2006/relationships/image" Target="../media/image1033.png"/><Relationship Id="rId35" Type="http://schemas.openxmlformats.org/officeDocument/2006/relationships/image" Target="../media/image1038.svg"/><Relationship Id="rId8" Type="http://schemas.openxmlformats.org/officeDocument/2006/relationships/image" Target="../media/image1011.png"/></Relationships>
</file>

<file path=ppt/slides/_rels/slide108.xml.rels><?xml version="1.0" encoding="UTF-8" standalone="yes"?>
<Relationships xmlns="http://schemas.openxmlformats.org/package/2006/relationships"><Relationship Id="rId8" Type="http://schemas.openxmlformats.org/officeDocument/2006/relationships/image" Target="../media/image1045.png"/><Relationship Id="rId13" Type="http://schemas.openxmlformats.org/officeDocument/2006/relationships/image" Target="../media/image1050.svg"/><Relationship Id="rId3" Type="http://schemas.openxmlformats.org/officeDocument/2006/relationships/image" Target="../media/image1040.svg"/><Relationship Id="rId7" Type="http://schemas.openxmlformats.org/officeDocument/2006/relationships/image" Target="../media/image1044.svg"/><Relationship Id="rId12" Type="http://schemas.openxmlformats.org/officeDocument/2006/relationships/image" Target="../media/image1049.png"/><Relationship Id="rId2" Type="http://schemas.openxmlformats.org/officeDocument/2006/relationships/image" Target="../media/image1039.png"/><Relationship Id="rId1" Type="http://schemas.openxmlformats.org/officeDocument/2006/relationships/slideLayout" Target="../slideLayouts/slideLayout19.xml"/><Relationship Id="rId6" Type="http://schemas.openxmlformats.org/officeDocument/2006/relationships/image" Target="../media/image1043.png"/><Relationship Id="rId11" Type="http://schemas.openxmlformats.org/officeDocument/2006/relationships/image" Target="../media/image1048.svg"/><Relationship Id="rId5" Type="http://schemas.openxmlformats.org/officeDocument/2006/relationships/image" Target="../media/image1042.svg"/><Relationship Id="rId10" Type="http://schemas.openxmlformats.org/officeDocument/2006/relationships/image" Target="../media/image1047.png"/><Relationship Id="rId4" Type="http://schemas.openxmlformats.org/officeDocument/2006/relationships/image" Target="../media/image1041.png"/><Relationship Id="rId9" Type="http://schemas.openxmlformats.org/officeDocument/2006/relationships/image" Target="../media/image1046.svg"/></Relationships>
</file>

<file path=ppt/slides/_rels/slide109.xml.rels><?xml version="1.0" encoding="UTF-8" standalone="yes"?>
<Relationships xmlns="http://schemas.openxmlformats.org/package/2006/relationships"><Relationship Id="rId8" Type="http://schemas.openxmlformats.org/officeDocument/2006/relationships/image" Target="../media/image1057.png"/><Relationship Id="rId13" Type="http://schemas.openxmlformats.org/officeDocument/2006/relationships/image" Target="../media/image1062.svg"/><Relationship Id="rId18" Type="http://schemas.openxmlformats.org/officeDocument/2006/relationships/image" Target="../media/image1067.png"/><Relationship Id="rId3" Type="http://schemas.openxmlformats.org/officeDocument/2006/relationships/image" Target="../media/image1052.svg"/><Relationship Id="rId21" Type="http://schemas.openxmlformats.org/officeDocument/2006/relationships/image" Target="../media/image1070.svg"/><Relationship Id="rId7" Type="http://schemas.openxmlformats.org/officeDocument/2006/relationships/image" Target="../media/image1056.svg"/><Relationship Id="rId12" Type="http://schemas.openxmlformats.org/officeDocument/2006/relationships/image" Target="../media/image1061.png"/><Relationship Id="rId17" Type="http://schemas.openxmlformats.org/officeDocument/2006/relationships/image" Target="../media/image1066.svg"/><Relationship Id="rId25" Type="http://schemas.openxmlformats.org/officeDocument/2006/relationships/image" Target="../media/image1074.svg"/><Relationship Id="rId2" Type="http://schemas.openxmlformats.org/officeDocument/2006/relationships/image" Target="../media/image1051.png"/><Relationship Id="rId16" Type="http://schemas.openxmlformats.org/officeDocument/2006/relationships/image" Target="../media/image1065.png"/><Relationship Id="rId20" Type="http://schemas.openxmlformats.org/officeDocument/2006/relationships/image" Target="../media/image1069.png"/><Relationship Id="rId1" Type="http://schemas.openxmlformats.org/officeDocument/2006/relationships/slideLayout" Target="../slideLayouts/slideLayout19.xml"/><Relationship Id="rId6" Type="http://schemas.openxmlformats.org/officeDocument/2006/relationships/image" Target="../media/image1055.png"/><Relationship Id="rId11" Type="http://schemas.openxmlformats.org/officeDocument/2006/relationships/image" Target="../media/image1060.svg"/><Relationship Id="rId24" Type="http://schemas.openxmlformats.org/officeDocument/2006/relationships/image" Target="../media/image1073.png"/><Relationship Id="rId5" Type="http://schemas.openxmlformats.org/officeDocument/2006/relationships/image" Target="../media/image1054.svg"/><Relationship Id="rId15" Type="http://schemas.openxmlformats.org/officeDocument/2006/relationships/image" Target="../media/image1064.svg"/><Relationship Id="rId23" Type="http://schemas.openxmlformats.org/officeDocument/2006/relationships/image" Target="../media/image1072.svg"/><Relationship Id="rId10" Type="http://schemas.openxmlformats.org/officeDocument/2006/relationships/image" Target="../media/image1059.png"/><Relationship Id="rId19" Type="http://schemas.openxmlformats.org/officeDocument/2006/relationships/image" Target="../media/image1068.svg"/><Relationship Id="rId4" Type="http://schemas.openxmlformats.org/officeDocument/2006/relationships/image" Target="../media/image1053.png"/><Relationship Id="rId9" Type="http://schemas.openxmlformats.org/officeDocument/2006/relationships/image" Target="../media/image1058.svg"/><Relationship Id="rId14" Type="http://schemas.openxmlformats.org/officeDocument/2006/relationships/image" Target="../media/image1063.png"/><Relationship Id="rId22" Type="http://schemas.openxmlformats.org/officeDocument/2006/relationships/image" Target="../media/image1071.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3" Type="http://schemas.openxmlformats.org/officeDocument/2006/relationships/image" Target="../media/image1086.svg"/><Relationship Id="rId18" Type="http://schemas.openxmlformats.org/officeDocument/2006/relationships/image" Target="../media/image1091.png"/><Relationship Id="rId26" Type="http://schemas.openxmlformats.org/officeDocument/2006/relationships/image" Target="../media/image1099.png"/><Relationship Id="rId21" Type="http://schemas.openxmlformats.org/officeDocument/2006/relationships/image" Target="../media/image1094.svg"/><Relationship Id="rId34" Type="http://schemas.openxmlformats.org/officeDocument/2006/relationships/image" Target="../media/image1107.png"/><Relationship Id="rId7" Type="http://schemas.openxmlformats.org/officeDocument/2006/relationships/image" Target="../media/image1080.svg"/><Relationship Id="rId12" Type="http://schemas.openxmlformats.org/officeDocument/2006/relationships/image" Target="../media/image1085.png"/><Relationship Id="rId17" Type="http://schemas.openxmlformats.org/officeDocument/2006/relationships/image" Target="../media/image1090.svg"/><Relationship Id="rId25" Type="http://schemas.openxmlformats.org/officeDocument/2006/relationships/image" Target="../media/image1098.svg"/><Relationship Id="rId33" Type="http://schemas.openxmlformats.org/officeDocument/2006/relationships/image" Target="../media/image1106.svg"/><Relationship Id="rId2" Type="http://schemas.openxmlformats.org/officeDocument/2006/relationships/image" Target="../media/image1075.png"/><Relationship Id="rId16" Type="http://schemas.openxmlformats.org/officeDocument/2006/relationships/image" Target="../media/image1089.png"/><Relationship Id="rId20" Type="http://schemas.openxmlformats.org/officeDocument/2006/relationships/image" Target="../media/image1093.png"/><Relationship Id="rId29" Type="http://schemas.openxmlformats.org/officeDocument/2006/relationships/image" Target="../media/image1102.svg"/><Relationship Id="rId1" Type="http://schemas.openxmlformats.org/officeDocument/2006/relationships/slideLayout" Target="../slideLayouts/slideLayout19.xml"/><Relationship Id="rId6" Type="http://schemas.openxmlformats.org/officeDocument/2006/relationships/image" Target="../media/image1079.png"/><Relationship Id="rId11" Type="http://schemas.openxmlformats.org/officeDocument/2006/relationships/image" Target="../media/image1084.svg"/><Relationship Id="rId24" Type="http://schemas.openxmlformats.org/officeDocument/2006/relationships/image" Target="../media/image1097.png"/><Relationship Id="rId32" Type="http://schemas.openxmlformats.org/officeDocument/2006/relationships/image" Target="../media/image1105.png"/><Relationship Id="rId37" Type="http://schemas.openxmlformats.org/officeDocument/2006/relationships/image" Target="../media/image1110.svg"/><Relationship Id="rId5" Type="http://schemas.openxmlformats.org/officeDocument/2006/relationships/image" Target="../media/image1078.svg"/><Relationship Id="rId15" Type="http://schemas.openxmlformats.org/officeDocument/2006/relationships/image" Target="../media/image1088.svg"/><Relationship Id="rId23" Type="http://schemas.openxmlformats.org/officeDocument/2006/relationships/image" Target="../media/image1096.svg"/><Relationship Id="rId28" Type="http://schemas.openxmlformats.org/officeDocument/2006/relationships/image" Target="../media/image1101.png"/><Relationship Id="rId36" Type="http://schemas.openxmlformats.org/officeDocument/2006/relationships/image" Target="../media/image1109.png"/><Relationship Id="rId10" Type="http://schemas.openxmlformats.org/officeDocument/2006/relationships/image" Target="../media/image1083.png"/><Relationship Id="rId19" Type="http://schemas.openxmlformats.org/officeDocument/2006/relationships/image" Target="../media/image1092.svg"/><Relationship Id="rId31" Type="http://schemas.openxmlformats.org/officeDocument/2006/relationships/image" Target="../media/image1104.svg"/><Relationship Id="rId4" Type="http://schemas.openxmlformats.org/officeDocument/2006/relationships/image" Target="../media/image1077.png"/><Relationship Id="rId9" Type="http://schemas.openxmlformats.org/officeDocument/2006/relationships/image" Target="../media/image1082.svg"/><Relationship Id="rId14" Type="http://schemas.openxmlformats.org/officeDocument/2006/relationships/image" Target="../media/image1087.png"/><Relationship Id="rId22" Type="http://schemas.openxmlformats.org/officeDocument/2006/relationships/image" Target="../media/image1095.png"/><Relationship Id="rId27" Type="http://schemas.openxmlformats.org/officeDocument/2006/relationships/image" Target="../media/image1100.svg"/><Relationship Id="rId30" Type="http://schemas.openxmlformats.org/officeDocument/2006/relationships/image" Target="../media/image1103.png"/><Relationship Id="rId35" Type="http://schemas.openxmlformats.org/officeDocument/2006/relationships/image" Target="../media/image1108.svg"/><Relationship Id="rId8" Type="http://schemas.openxmlformats.org/officeDocument/2006/relationships/image" Target="../media/image1081.png"/><Relationship Id="rId3" Type="http://schemas.openxmlformats.org/officeDocument/2006/relationships/image" Target="../media/image1076.svg"/></Relationships>
</file>

<file path=ppt/slides/_rels/slide111.xml.rels><?xml version="1.0" encoding="UTF-8" standalone="yes"?>
<Relationships xmlns="http://schemas.openxmlformats.org/package/2006/relationships"><Relationship Id="rId8" Type="http://schemas.openxmlformats.org/officeDocument/2006/relationships/image" Target="../media/image1117.png"/><Relationship Id="rId13" Type="http://schemas.openxmlformats.org/officeDocument/2006/relationships/image" Target="../media/image1122.svg"/><Relationship Id="rId3" Type="http://schemas.openxmlformats.org/officeDocument/2006/relationships/image" Target="../media/image1112.svg"/><Relationship Id="rId7" Type="http://schemas.openxmlformats.org/officeDocument/2006/relationships/image" Target="../media/image1116.svg"/><Relationship Id="rId12" Type="http://schemas.openxmlformats.org/officeDocument/2006/relationships/image" Target="../media/image1121.png"/><Relationship Id="rId17" Type="http://schemas.openxmlformats.org/officeDocument/2006/relationships/image" Target="../media/image1126.svg"/><Relationship Id="rId2" Type="http://schemas.openxmlformats.org/officeDocument/2006/relationships/image" Target="../media/image1111.png"/><Relationship Id="rId16" Type="http://schemas.openxmlformats.org/officeDocument/2006/relationships/image" Target="../media/image1125.png"/><Relationship Id="rId1" Type="http://schemas.openxmlformats.org/officeDocument/2006/relationships/slideLayout" Target="../slideLayouts/slideLayout19.xml"/><Relationship Id="rId6" Type="http://schemas.openxmlformats.org/officeDocument/2006/relationships/image" Target="../media/image1115.png"/><Relationship Id="rId11" Type="http://schemas.openxmlformats.org/officeDocument/2006/relationships/image" Target="../media/image1120.svg"/><Relationship Id="rId5" Type="http://schemas.openxmlformats.org/officeDocument/2006/relationships/image" Target="../media/image1114.svg"/><Relationship Id="rId15" Type="http://schemas.openxmlformats.org/officeDocument/2006/relationships/image" Target="../media/image1124.svg"/><Relationship Id="rId10" Type="http://schemas.openxmlformats.org/officeDocument/2006/relationships/image" Target="../media/image1119.png"/><Relationship Id="rId4" Type="http://schemas.openxmlformats.org/officeDocument/2006/relationships/image" Target="../media/image1113.png"/><Relationship Id="rId9" Type="http://schemas.openxmlformats.org/officeDocument/2006/relationships/image" Target="../media/image1118.svg"/><Relationship Id="rId14" Type="http://schemas.openxmlformats.org/officeDocument/2006/relationships/image" Target="../media/image1123.png"/></Relationships>
</file>

<file path=ppt/slides/_rels/slide112.xml.rels><?xml version="1.0" encoding="UTF-8" standalone="yes"?>
<Relationships xmlns="http://schemas.openxmlformats.org/package/2006/relationships"><Relationship Id="rId8" Type="http://schemas.openxmlformats.org/officeDocument/2006/relationships/image" Target="../media/image1133.png"/><Relationship Id="rId13" Type="http://schemas.openxmlformats.org/officeDocument/2006/relationships/image" Target="../media/image1138.svg"/><Relationship Id="rId3" Type="http://schemas.openxmlformats.org/officeDocument/2006/relationships/image" Target="../media/image1128.svg"/><Relationship Id="rId7" Type="http://schemas.openxmlformats.org/officeDocument/2006/relationships/image" Target="../media/image1132.svg"/><Relationship Id="rId12" Type="http://schemas.openxmlformats.org/officeDocument/2006/relationships/image" Target="../media/image1137.png"/><Relationship Id="rId2" Type="http://schemas.openxmlformats.org/officeDocument/2006/relationships/image" Target="../media/image1127.png"/><Relationship Id="rId1" Type="http://schemas.openxmlformats.org/officeDocument/2006/relationships/slideLayout" Target="../slideLayouts/slideLayout19.xml"/><Relationship Id="rId6" Type="http://schemas.openxmlformats.org/officeDocument/2006/relationships/image" Target="../media/image1131.png"/><Relationship Id="rId11" Type="http://schemas.openxmlformats.org/officeDocument/2006/relationships/image" Target="../media/image1136.svg"/><Relationship Id="rId5" Type="http://schemas.openxmlformats.org/officeDocument/2006/relationships/image" Target="../media/image1130.svg"/><Relationship Id="rId15" Type="http://schemas.openxmlformats.org/officeDocument/2006/relationships/image" Target="../media/image1140.svg"/><Relationship Id="rId10" Type="http://schemas.openxmlformats.org/officeDocument/2006/relationships/image" Target="../media/image1135.png"/><Relationship Id="rId4" Type="http://schemas.openxmlformats.org/officeDocument/2006/relationships/image" Target="../media/image1129.png"/><Relationship Id="rId9" Type="http://schemas.openxmlformats.org/officeDocument/2006/relationships/image" Target="../media/image1134.svg"/><Relationship Id="rId14" Type="http://schemas.openxmlformats.org/officeDocument/2006/relationships/image" Target="../media/image1139.png"/></Relationships>
</file>

<file path=ppt/slides/_rels/slide113.xml.rels><?xml version="1.0" encoding="UTF-8" standalone="yes"?>
<Relationships xmlns="http://schemas.openxmlformats.org/package/2006/relationships"><Relationship Id="rId8" Type="http://schemas.openxmlformats.org/officeDocument/2006/relationships/image" Target="../media/image1146.svg"/><Relationship Id="rId3" Type="http://schemas.openxmlformats.org/officeDocument/2006/relationships/image" Target="../media/image1141.png"/><Relationship Id="rId7" Type="http://schemas.openxmlformats.org/officeDocument/2006/relationships/image" Target="../media/image114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144.svg"/><Relationship Id="rId5" Type="http://schemas.openxmlformats.org/officeDocument/2006/relationships/image" Target="../media/image1143.png"/><Relationship Id="rId10" Type="http://schemas.openxmlformats.org/officeDocument/2006/relationships/image" Target="../media/image1148.svg"/><Relationship Id="rId4" Type="http://schemas.openxmlformats.org/officeDocument/2006/relationships/image" Target="../media/image1142.svg"/><Relationship Id="rId9" Type="http://schemas.openxmlformats.org/officeDocument/2006/relationships/image" Target="../media/image1147.png"/></Relationships>
</file>

<file path=ppt/slides/_rels/slide114.xml.rels><?xml version="1.0" encoding="UTF-8" standalone="yes"?>
<Relationships xmlns="http://schemas.openxmlformats.org/package/2006/relationships"><Relationship Id="rId8" Type="http://schemas.openxmlformats.org/officeDocument/2006/relationships/image" Target="../media/image1154.svg"/><Relationship Id="rId3" Type="http://schemas.openxmlformats.org/officeDocument/2006/relationships/image" Target="../media/image1149.png"/><Relationship Id="rId7" Type="http://schemas.openxmlformats.org/officeDocument/2006/relationships/image" Target="../media/image115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52.svg"/><Relationship Id="rId5" Type="http://schemas.openxmlformats.org/officeDocument/2006/relationships/image" Target="../media/image1151.png"/><Relationship Id="rId10" Type="http://schemas.openxmlformats.org/officeDocument/2006/relationships/image" Target="../media/image1156.svg"/><Relationship Id="rId4" Type="http://schemas.openxmlformats.org/officeDocument/2006/relationships/image" Target="../media/image1150.svg"/><Relationship Id="rId9" Type="http://schemas.openxmlformats.org/officeDocument/2006/relationships/image" Target="../media/image115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57.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60.svg"/><Relationship Id="rId5" Type="http://schemas.openxmlformats.org/officeDocument/2006/relationships/image" Target="../media/image1159.png"/><Relationship Id="rId4" Type="http://schemas.openxmlformats.org/officeDocument/2006/relationships/image" Target="../media/image1158.svg"/></Relationships>
</file>

<file path=ppt/slides/_rels/slide116.xml.rels><?xml version="1.0" encoding="UTF-8" standalone="yes"?>
<Relationships xmlns="http://schemas.openxmlformats.org/package/2006/relationships"><Relationship Id="rId3" Type="http://schemas.openxmlformats.org/officeDocument/2006/relationships/image" Target="../media/image1162.svg"/><Relationship Id="rId2" Type="http://schemas.openxmlformats.org/officeDocument/2006/relationships/image" Target="../media/image1161.pn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8" Type="http://schemas.openxmlformats.org/officeDocument/2006/relationships/image" Target="../media/image1169.png"/><Relationship Id="rId13" Type="http://schemas.openxmlformats.org/officeDocument/2006/relationships/image" Target="../media/image1174.svg"/><Relationship Id="rId3" Type="http://schemas.openxmlformats.org/officeDocument/2006/relationships/image" Target="../media/image1164.svg"/><Relationship Id="rId7" Type="http://schemas.openxmlformats.org/officeDocument/2006/relationships/image" Target="../media/image1168.svg"/><Relationship Id="rId12" Type="http://schemas.openxmlformats.org/officeDocument/2006/relationships/image" Target="../media/image1173.png"/><Relationship Id="rId2" Type="http://schemas.openxmlformats.org/officeDocument/2006/relationships/image" Target="../media/image1163.png"/><Relationship Id="rId1" Type="http://schemas.openxmlformats.org/officeDocument/2006/relationships/slideLayout" Target="../slideLayouts/slideLayout26.xml"/><Relationship Id="rId6" Type="http://schemas.openxmlformats.org/officeDocument/2006/relationships/image" Target="../media/image1167.png"/><Relationship Id="rId11" Type="http://schemas.openxmlformats.org/officeDocument/2006/relationships/image" Target="../media/image1172.svg"/><Relationship Id="rId5" Type="http://schemas.openxmlformats.org/officeDocument/2006/relationships/image" Target="../media/image1166.svg"/><Relationship Id="rId10" Type="http://schemas.openxmlformats.org/officeDocument/2006/relationships/image" Target="../media/image1171.png"/><Relationship Id="rId4" Type="http://schemas.openxmlformats.org/officeDocument/2006/relationships/image" Target="../media/image1165.png"/><Relationship Id="rId9" Type="http://schemas.openxmlformats.org/officeDocument/2006/relationships/image" Target="../media/image1170.svg"/></Relationships>
</file>

<file path=ppt/slides/_rels/slide118.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image" Target="../media/image1176.svg"/><Relationship Id="rId7" Type="http://schemas.openxmlformats.org/officeDocument/2006/relationships/image" Target="../media/image1180.svg"/><Relationship Id="rId2" Type="http://schemas.openxmlformats.org/officeDocument/2006/relationships/image" Target="../media/image1175.png"/><Relationship Id="rId1" Type="http://schemas.openxmlformats.org/officeDocument/2006/relationships/slideLayout" Target="../slideLayouts/slideLayout26.xml"/><Relationship Id="rId6" Type="http://schemas.openxmlformats.org/officeDocument/2006/relationships/image" Target="../media/image1179.png"/><Relationship Id="rId5" Type="http://schemas.openxmlformats.org/officeDocument/2006/relationships/image" Target="../media/image1178.svg"/><Relationship Id="rId4" Type="http://schemas.openxmlformats.org/officeDocument/2006/relationships/image" Target="../media/image1177.png"/><Relationship Id="rId9" Type="http://schemas.openxmlformats.org/officeDocument/2006/relationships/image" Target="../media/image1182.svg"/></Relationships>
</file>

<file path=ppt/slides/_rels/slide119.xml.rels><?xml version="1.0" encoding="UTF-8" standalone="yes"?>
<Relationships xmlns="http://schemas.openxmlformats.org/package/2006/relationships"><Relationship Id="rId3" Type="http://schemas.openxmlformats.org/officeDocument/2006/relationships/image" Target="../media/image1184.svg"/><Relationship Id="rId2" Type="http://schemas.openxmlformats.org/officeDocument/2006/relationships/image" Target="../media/image1183.png"/><Relationship Id="rId1" Type="http://schemas.openxmlformats.org/officeDocument/2006/relationships/slideLayout" Target="../slideLayouts/slideLayout26.xml"/><Relationship Id="rId6" Type="http://schemas.openxmlformats.org/officeDocument/2006/relationships/image" Target="../media/image1187.svg"/><Relationship Id="rId5" Type="http://schemas.openxmlformats.org/officeDocument/2006/relationships/image" Target="../media/image1186.svg"/><Relationship Id="rId4" Type="http://schemas.openxmlformats.org/officeDocument/2006/relationships/image" Target="../media/image1185.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8" Type="http://schemas.openxmlformats.org/officeDocument/2006/relationships/image" Target="../media/image1193.png"/><Relationship Id="rId3" Type="http://schemas.openxmlformats.org/officeDocument/2006/relationships/image" Target="../media/image1188.svg"/><Relationship Id="rId7" Type="http://schemas.openxmlformats.org/officeDocument/2006/relationships/image" Target="../media/image1192.svg"/><Relationship Id="rId2" Type="http://schemas.openxmlformats.org/officeDocument/2006/relationships/image" Target="../media/image1183.png"/><Relationship Id="rId1" Type="http://schemas.openxmlformats.org/officeDocument/2006/relationships/slideLayout" Target="../slideLayouts/slideLayout26.xml"/><Relationship Id="rId6" Type="http://schemas.openxmlformats.org/officeDocument/2006/relationships/image" Target="../media/image1191.png"/><Relationship Id="rId5" Type="http://schemas.openxmlformats.org/officeDocument/2006/relationships/image" Target="../media/image1190.svg"/><Relationship Id="rId4" Type="http://schemas.openxmlformats.org/officeDocument/2006/relationships/image" Target="../media/image1189.png"/><Relationship Id="rId9" Type="http://schemas.openxmlformats.org/officeDocument/2006/relationships/image" Target="../media/image1194.svg"/></Relationships>
</file>

<file path=ppt/slides/_rels/slide121.xml.rels><?xml version="1.0" encoding="UTF-8" standalone="yes"?>
<Relationships xmlns="http://schemas.openxmlformats.org/package/2006/relationships"><Relationship Id="rId3" Type="http://schemas.openxmlformats.org/officeDocument/2006/relationships/image" Target="../media/image1196.svg"/><Relationship Id="rId2" Type="http://schemas.openxmlformats.org/officeDocument/2006/relationships/image" Target="../media/image1195.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3" Type="http://schemas.openxmlformats.org/officeDocument/2006/relationships/image" Target="../media/image1208.svg"/><Relationship Id="rId18" Type="http://schemas.openxmlformats.org/officeDocument/2006/relationships/image" Target="../media/image1213.png"/><Relationship Id="rId26" Type="http://schemas.openxmlformats.org/officeDocument/2006/relationships/image" Target="../media/image1221.png"/><Relationship Id="rId3" Type="http://schemas.openxmlformats.org/officeDocument/2006/relationships/image" Target="../media/image1198.svg"/><Relationship Id="rId21" Type="http://schemas.openxmlformats.org/officeDocument/2006/relationships/image" Target="../media/image1216.svg"/><Relationship Id="rId7" Type="http://schemas.openxmlformats.org/officeDocument/2006/relationships/image" Target="../media/image1202.svg"/><Relationship Id="rId12" Type="http://schemas.openxmlformats.org/officeDocument/2006/relationships/image" Target="../media/image1207.png"/><Relationship Id="rId17" Type="http://schemas.openxmlformats.org/officeDocument/2006/relationships/image" Target="../media/image1212.svg"/><Relationship Id="rId25" Type="http://schemas.openxmlformats.org/officeDocument/2006/relationships/image" Target="../media/image1220.svg"/><Relationship Id="rId33" Type="http://schemas.openxmlformats.org/officeDocument/2006/relationships/image" Target="../media/image1228.svg"/><Relationship Id="rId2" Type="http://schemas.openxmlformats.org/officeDocument/2006/relationships/image" Target="../media/image1197.png"/><Relationship Id="rId16" Type="http://schemas.openxmlformats.org/officeDocument/2006/relationships/image" Target="../media/image1211.png"/><Relationship Id="rId20" Type="http://schemas.openxmlformats.org/officeDocument/2006/relationships/image" Target="../media/image1215.png"/><Relationship Id="rId29" Type="http://schemas.openxmlformats.org/officeDocument/2006/relationships/image" Target="../media/image1224.svg"/><Relationship Id="rId1" Type="http://schemas.openxmlformats.org/officeDocument/2006/relationships/slideLayout" Target="../slideLayouts/slideLayout34.xml"/><Relationship Id="rId6" Type="http://schemas.openxmlformats.org/officeDocument/2006/relationships/image" Target="../media/image1201.png"/><Relationship Id="rId11" Type="http://schemas.openxmlformats.org/officeDocument/2006/relationships/image" Target="../media/image1206.svg"/><Relationship Id="rId24" Type="http://schemas.openxmlformats.org/officeDocument/2006/relationships/image" Target="../media/image1219.png"/><Relationship Id="rId32" Type="http://schemas.openxmlformats.org/officeDocument/2006/relationships/image" Target="../media/image1227.png"/><Relationship Id="rId5" Type="http://schemas.openxmlformats.org/officeDocument/2006/relationships/image" Target="../media/image1200.svg"/><Relationship Id="rId15" Type="http://schemas.openxmlformats.org/officeDocument/2006/relationships/image" Target="../media/image1210.svg"/><Relationship Id="rId23" Type="http://schemas.openxmlformats.org/officeDocument/2006/relationships/image" Target="../media/image1218.svg"/><Relationship Id="rId28" Type="http://schemas.openxmlformats.org/officeDocument/2006/relationships/image" Target="../media/image1223.png"/><Relationship Id="rId10" Type="http://schemas.openxmlformats.org/officeDocument/2006/relationships/image" Target="../media/image1205.png"/><Relationship Id="rId19" Type="http://schemas.openxmlformats.org/officeDocument/2006/relationships/image" Target="../media/image1214.svg"/><Relationship Id="rId31" Type="http://schemas.openxmlformats.org/officeDocument/2006/relationships/image" Target="../media/image1226.svg"/><Relationship Id="rId4" Type="http://schemas.openxmlformats.org/officeDocument/2006/relationships/image" Target="../media/image1199.png"/><Relationship Id="rId9" Type="http://schemas.openxmlformats.org/officeDocument/2006/relationships/image" Target="../media/image1204.svg"/><Relationship Id="rId14" Type="http://schemas.openxmlformats.org/officeDocument/2006/relationships/image" Target="../media/image1209.png"/><Relationship Id="rId22" Type="http://schemas.openxmlformats.org/officeDocument/2006/relationships/image" Target="../media/image1217.png"/><Relationship Id="rId27" Type="http://schemas.openxmlformats.org/officeDocument/2006/relationships/image" Target="../media/image1222.svg"/><Relationship Id="rId30" Type="http://schemas.openxmlformats.org/officeDocument/2006/relationships/image" Target="../media/image1225.png"/><Relationship Id="rId8" Type="http://schemas.openxmlformats.org/officeDocument/2006/relationships/image" Target="../media/image1203.png"/></Relationships>
</file>

<file path=ppt/slides/_rels/slide123.xml.rels><?xml version="1.0" encoding="UTF-8" standalone="yes"?>
<Relationships xmlns="http://schemas.openxmlformats.org/package/2006/relationships"><Relationship Id="rId8" Type="http://schemas.openxmlformats.org/officeDocument/2006/relationships/image" Target="../media/image1235.png"/><Relationship Id="rId13" Type="http://schemas.openxmlformats.org/officeDocument/2006/relationships/image" Target="../media/image1240.svg"/><Relationship Id="rId3" Type="http://schemas.openxmlformats.org/officeDocument/2006/relationships/image" Target="../media/image1230.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 Type="http://schemas.openxmlformats.org/officeDocument/2006/relationships/image" Target="../media/image1229.png"/><Relationship Id="rId16" Type="http://schemas.openxmlformats.org/officeDocument/2006/relationships/image" Target="../media/image1243.png"/><Relationship Id="rId1" Type="http://schemas.openxmlformats.org/officeDocument/2006/relationships/slideLayout" Target="../slideLayouts/slideLayout34.xml"/><Relationship Id="rId6" Type="http://schemas.openxmlformats.org/officeDocument/2006/relationships/image" Target="../media/image1233.png"/><Relationship Id="rId11" Type="http://schemas.openxmlformats.org/officeDocument/2006/relationships/image" Target="../media/image1238.svg"/><Relationship Id="rId5" Type="http://schemas.openxmlformats.org/officeDocument/2006/relationships/image" Target="../media/image1232.svg"/><Relationship Id="rId15" Type="http://schemas.openxmlformats.org/officeDocument/2006/relationships/image" Target="../media/image1242.svg"/><Relationship Id="rId10" Type="http://schemas.openxmlformats.org/officeDocument/2006/relationships/image" Target="../media/image1237.pn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s>
</file>

<file path=ppt/slides/_rels/slide124.xml.rels><?xml version="1.0" encoding="UTF-8" standalone="yes"?>
<Relationships xmlns="http://schemas.openxmlformats.org/package/2006/relationships"><Relationship Id="rId3" Type="http://schemas.openxmlformats.org/officeDocument/2006/relationships/image" Target="../media/image1246.svg"/><Relationship Id="rId2" Type="http://schemas.openxmlformats.org/officeDocument/2006/relationships/image" Target="../media/image1245.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3" Type="http://schemas.openxmlformats.org/officeDocument/2006/relationships/image" Target="../media/image1258.svg"/><Relationship Id="rId18" Type="http://schemas.openxmlformats.org/officeDocument/2006/relationships/image" Target="../media/image1263.png"/><Relationship Id="rId26" Type="http://schemas.openxmlformats.org/officeDocument/2006/relationships/image" Target="../media/image1271.png"/><Relationship Id="rId3" Type="http://schemas.openxmlformats.org/officeDocument/2006/relationships/image" Target="../media/image1248.svg"/><Relationship Id="rId21" Type="http://schemas.openxmlformats.org/officeDocument/2006/relationships/image" Target="../media/image1266.svg"/><Relationship Id="rId7" Type="http://schemas.openxmlformats.org/officeDocument/2006/relationships/image" Target="../media/image1252.svg"/><Relationship Id="rId12" Type="http://schemas.openxmlformats.org/officeDocument/2006/relationships/image" Target="../media/image1257.png"/><Relationship Id="rId17" Type="http://schemas.openxmlformats.org/officeDocument/2006/relationships/image" Target="../media/image1262.svg"/><Relationship Id="rId25" Type="http://schemas.openxmlformats.org/officeDocument/2006/relationships/image" Target="../media/image1270.svg"/><Relationship Id="rId33" Type="http://schemas.openxmlformats.org/officeDocument/2006/relationships/image" Target="../media/image1278.svg"/><Relationship Id="rId2" Type="http://schemas.openxmlformats.org/officeDocument/2006/relationships/image" Target="../media/image1247.png"/><Relationship Id="rId16" Type="http://schemas.openxmlformats.org/officeDocument/2006/relationships/image" Target="../media/image1261.png"/><Relationship Id="rId20" Type="http://schemas.openxmlformats.org/officeDocument/2006/relationships/image" Target="../media/image1265.png"/><Relationship Id="rId29" Type="http://schemas.openxmlformats.org/officeDocument/2006/relationships/image" Target="../media/image1274.svg"/><Relationship Id="rId1" Type="http://schemas.openxmlformats.org/officeDocument/2006/relationships/slideLayout" Target="../slideLayouts/slideLayout16.xml"/><Relationship Id="rId6" Type="http://schemas.openxmlformats.org/officeDocument/2006/relationships/image" Target="../media/image1251.png"/><Relationship Id="rId11" Type="http://schemas.openxmlformats.org/officeDocument/2006/relationships/image" Target="../media/image1256.svg"/><Relationship Id="rId24" Type="http://schemas.openxmlformats.org/officeDocument/2006/relationships/image" Target="../media/image1269.png"/><Relationship Id="rId32" Type="http://schemas.openxmlformats.org/officeDocument/2006/relationships/image" Target="../media/image1277.png"/><Relationship Id="rId5" Type="http://schemas.openxmlformats.org/officeDocument/2006/relationships/image" Target="../media/image1250.svg"/><Relationship Id="rId15" Type="http://schemas.openxmlformats.org/officeDocument/2006/relationships/image" Target="../media/image1260.svg"/><Relationship Id="rId23" Type="http://schemas.openxmlformats.org/officeDocument/2006/relationships/image" Target="../media/image1268.svg"/><Relationship Id="rId28" Type="http://schemas.openxmlformats.org/officeDocument/2006/relationships/image" Target="../media/image1273.png"/><Relationship Id="rId10" Type="http://schemas.openxmlformats.org/officeDocument/2006/relationships/image" Target="../media/image1255.png"/><Relationship Id="rId19" Type="http://schemas.openxmlformats.org/officeDocument/2006/relationships/image" Target="../media/image1264.svg"/><Relationship Id="rId31" Type="http://schemas.openxmlformats.org/officeDocument/2006/relationships/image" Target="../media/image1276.svg"/><Relationship Id="rId4" Type="http://schemas.openxmlformats.org/officeDocument/2006/relationships/image" Target="../media/image1249.png"/><Relationship Id="rId9" Type="http://schemas.openxmlformats.org/officeDocument/2006/relationships/image" Target="../media/image1254.svg"/><Relationship Id="rId14" Type="http://schemas.openxmlformats.org/officeDocument/2006/relationships/image" Target="../media/image1259.png"/><Relationship Id="rId22" Type="http://schemas.openxmlformats.org/officeDocument/2006/relationships/image" Target="../media/image1267.png"/><Relationship Id="rId27" Type="http://schemas.openxmlformats.org/officeDocument/2006/relationships/image" Target="../media/image1272.svg"/><Relationship Id="rId30" Type="http://schemas.openxmlformats.org/officeDocument/2006/relationships/image" Target="../media/image1275.png"/><Relationship Id="rId8" Type="http://schemas.openxmlformats.org/officeDocument/2006/relationships/image" Target="../media/image1253.png"/></Relationships>
</file>

<file path=ppt/slides/_rels/slide126.xml.rels><?xml version="1.0" encoding="UTF-8" standalone="yes"?>
<Relationships xmlns="http://schemas.openxmlformats.org/package/2006/relationships"><Relationship Id="rId13" Type="http://schemas.openxmlformats.org/officeDocument/2006/relationships/image" Target="../media/image1288.svg"/><Relationship Id="rId18" Type="http://schemas.openxmlformats.org/officeDocument/2006/relationships/image" Target="../media/image19.png"/><Relationship Id="rId26" Type="http://schemas.openxmlformats.org/officeDocument/2006/relationships/image" Target="../media/image1299.png"/><Relationship Id="rId21" Type="http://schemas.openxmlformats.org/officeDocument/2006/relationships/image" Target="../media/image1294.svg"/><Relationship Id="rId34" Type="http://schemas.openxmlformats.org/officeDocument/2006/relationships/image" Target="../media/image1307.png"/><Relationship Id="rId7" Type="http://schemas.openxmlformats.org/officeDocument/2006/relationships/image" Target="../media/image39.svg"/><Relationship Id="rId12" Type="http://schemas.openxmlformats.org/officeDocument/2006/relationships/image" Target="../media/image1287.png"/><Relationship Id="rId17" Type="http://schemas.openxmlformats.org/officeDocument/2006/relationships/image" Target="../media/image1292.svg"/><Relationship Id="rId25" Type="http://schemas.openxmlformats.org/officeDocument/2006/relationships/image" Target="../media/image1298.svg"/><Relationship Id="rId33" Type="http://schemas.openxmlformats.org/officeDocument/2006/relationships/image" Target="../media/image1306.svg"/><Relationship Id="rId2" Type="http://schemas.openxmlformats.org/officeDocument/2006/relationships/image" Target="../media/image1279.png"/><Relationship Id="rId16" Type="http://schemas.openxmlformats.org/officeDocument/2006/relationships/image" Target="../media/image1291.png"/><Relationship Id="rId20" Type="http://schemas.openxmlformats.org/officeDocument/2006/relationships/image" Target="../media/image1293.png"/><Relationship Id="rId29" Type="http://schemas.openxmlformats.org/officeDocument/2006/relationships/image" Target="../media/image1302.svg"/><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1286.svg"/><Relationship Id="rId24" Type="http://schemas.openxmlformats.org/officeDocument/2006/relationships/image" Target="../media/image1297.png"/><Relationship Id="rId32" Type="http://schemas.openxmlformats.org/officeDocument/2006/relationships/image" Target="../media/image1305.png"/><Relationship Id="rId37" Type="http://schemas.openxmlformats.org/officeDocument/2006/relationships/image" Target="../media/image1310.svg"/><Relationship Id="rId5" Type="http://schemas.openxmlformats.org/officeDocument/2006/relationships/image" Target="../media/image1282.svg"/><Relationship Id="rId15" Type="http://schemas.openxmlformats.org/officeDocument/2006/relationships/image" Target="../media/image1290.svg"/><Relationship Id="rId23" Type="http://schemas.openxmlformats.org/officeDocument/2006/relationships/image" Target="../media/image1296.svg"/><Relationship Id="rId28" Type="http://schemas.openxmlformats.org/officeDocument/2006/relationships/image" Target="../media/image1301.png"/><Relationship Id="rId36" Type="http://schemas.openxmlformats.org/officeDocument/2006/relationships/image" Target="../media/image1309.png"/><Relationship Id="rId10" Type="http://schemas.openxmlformats.org/officeDocument/2006/relationships/image" Target="../media/image1285.png"/><Relationship Id="rId19" Type="http://schemas.openxmlformats.org/officeDocument/2006/relationships/image" Target="../media/image20.svg"/><Relationship Id="rId31" Type="http://schemas.openxmlformats.org/officeDocument/2006/relationships/image" Target="../media/image1304.svg"/><Relationship Id="rId4" Type="http://schemas.openxmlformats.org/officeDocument/2006/relationships/image" Target="../media/image1281.png"/><Relationship Id="rId9" Type="http://schemas.openxmlformats.org/officeDocument/2006/relationships/image" Target="../media/image1284.svg"/><Relationship Id="rId14" Type="http://schemas.openxmlformats.org/officeDocument/2006/relationships/image" Target="../media/image1289.png"/><Relationship Id="rId22" Type="http://schemas.openxmlformats.org/officeDocument/2006/relationships/image" Target="../media/image1295.png"/><Relationship Id="rId27" Type="http://schemas.openxmlformats.org/officeDocument/2006/relationships/image" Target="../media/image1300.svg"/><Relationship Id="rId30" Type="http://schemas.openxmlformats.org/officeDocument/2006/relationships/image" Target="../media/image1303.png"/><Relationship Id="rId35" Type="http://schemas.openxmlformats.org/officeDocument/2006/relationships/image" Target="../media/image1308.svg"/><Relationship Id="rId8" Type="http://schemas.openxmlformats.org/officeDocument/2006/relationships/image" Target="../media/image1283.png"/><Relationship Id="rId3" Type="http://schemas.openxmlformats.org/officeDocument/2006/relationships/image" Target="../media/image1280.svg"/></Relationships>
</file>

<file path=ppt/slides/_rels/slide127.xml.rels><?xml version="1.0" encoding="UTF-8" standalone="yes"?>
<Relationships xmlns="http://schemas.openxmlformats.org/package/2006/relationships"><Relationship Id="rId8" Type="http://schemas.openxmlformats.org/officeDocument/2006/relationships/image" Target="../media/image1317.png"/><Relationship Id="rId13" Type="http://schemas.openxmlformats.org/officeDocument/2006/relationships/image" Target="../media/image1322.svg"/><Relationship Id="rId18" Type="http://schemas.openxmlformats.org/officeDocument/2006/relationships/image" Target="../media/image1327.png"/><Relationship Id="rId26" Type="http://schemas.openxmlformats.org/officeDocument/2006/relationships/image" Target="../media/image1335.png"/><Relationship Id="rId3" Type="http://schemas.openxmlformats.org/officeDocument/2006/relationships/image" Target="../media/image1312.svg"/><Relationship Id="rId21" Type="http://schemas.openxmlformats.org/officeDocument/2006/relationships/image" Target="../media/image1330.svg"/><Relationship Id="rId7" Type="http://schemas.openxmlformats.org/officeDocument/2006/relationships/image" Target="../media/image1316.svg"/><Relationship Id="rId12" Type="http://schemas.openxmlformats.org/officeDocument/2006/relationships/image" Target="../media/image1321.png"/><Relationship Id="rId17" Type="http://schemas.openxmlformats.org/officeDocument/2006/relationships/image" Target="../media/image1326.svg"/><Relationship Id="rId25" Type="http://schemas.openxmlformats.org/officeDocument/2006/relationships/image" Target="../media/image1334.svg"/><Relationship Id="rId2" Type="http://schemas.openxmlformats.org/officeDocument/2006/relationships/image" Target="../media/image1311.png"/><Relationship Id="rId16" Type="http://schemas.openxmlformats.org/officeDocument/2006/relationships/image" Target="../media/image1325.png"/><Relationship Id="rId20" Type="http://schemas.openxmlformats.org/officeDocument/2006/relationships/image" Target="../media/image1329.png"/><Relationship Id="rId1" Type="http://schemas.openxmlformats.org/officeDocument/2006/relationships/slideLayout" Target="../slideLayouts/slideLayout16.xml"/><Relationship Id="rId6" Type="http://schemas.openxmlformats.org/officeDocument/2006/relationships/image" Target="../media/image1315.png"/><Relationship Id="rId11" Type="http://schemas.openxmlformats.org/officeDocument/2006/relationships/image" Target="../media/image1320.svg"/><Relationship Id="rId24" Type="http://schemas.openxmlformats.org/officeDocument/2006/relationships/image" Target="../media/image1333.png"/><Relationship Id="rId5" Type="http://schemas.openxmlformats.org/officeDocument/2006/relationships/image" Target="../media/image1314.svg"/><Relationship Id="rId15" Type="http://schemas.openxmlformats.org/officeDocument/2006/relationships/image" Target="../media/image1324.svg"/><Relationship Id="rId23" Type="http://schemas.openxmlformats.org/officeDocument/2006/relationships/image" Target="../media/image1332.svg"/><Relationship Id="rId10" Type="http://schemas.openxmlformats.org/officeDocument/2006/relationships/image" Target="../media/image1319.png"/><Relationship Id="rId19" Type="http://schemas.openxmlformats.org/officeDocument/2006/relationships/image" Target="../media/image1328.svg"/><Relationship Id="rId4" Type="http://schemas.openxmlformats.org/officeDocument/2006/relationships/image" Target="../media/image1313.png"/><Relationship Id="rId9" Type="http://schemas.openxmlformats.org/officeDocument/2006/relationships/image" Target="../media/image1318.svg"/><Relationship Id="rId14" Type="http://schemas.openxmlformats.org/officeDocument/2006/relationships/image" Target="../media/image1323.png"/><Relationship Id="rId22" Type="http://schemas.openxmlformats.org/officeDocument/2006/relationships/image" Target="../media/image1331.png"/><Relationship Id="rId27" Type="http://schemas.openxmlformats.org/officeDocument/2006/relationships/image" Target="../media/image1336.svg"/></Relationships>
</file>

<file path=ppt/slides/_rels/slide128.xml.rels><?xml version="1.0" encoding="UTF-8" standalone="yes"?>
<Relationships xmlns="http://schemas.openxmlformats.org/package/2006/relationships"><Relationship Id="rId8" Type="http://schemas.openxmlformats.org/officeDocument/2006/relationships/image" Target="../media/image1343.png"/><Relationship Id="rId13" Type="http://schemas.openxmlformats.org/officeDocument/2006/relationships/image" Target="../media/image1348.svg"/><Relationship Id="rId3" Type="http://schemas.openxmlformats.org/officeDocument/2006/relationships/image" Target="../media/image1338.svg"/><Relationship Id="rId7" Type="http://schemas.openxmlformats.org/officeDocument/2006/relationships/image" Target="../media/image1342.svg"/><Relationship Id="rId12" Type="http://schemas.openxmlformats.org/officeDocument/2006/relationships/image" Target="../media/image1347.png"/><Relationship Id="rId17" Type="http://schemas.openxmlformats.org/officeDocument/2006/relationships/image" Target="../media/image1352.svg"/><Relationship Id="rId2" Type="http://schemas.openxmlformats.org/officeDocument/2006/relationships/image" Target="../media/image1337.png"/><Relationship Id="rId16" Type="http://schemas.openxmlformats.org/officeDocument/2006/relationships/image" Target="../media/image1351.png"/><Relationship Id="rId1" Type="http://schemas.openxmlformats.org/officeDocument/2006/relationships/slideLayout" Target="../slideLayouts/slideLayout16.xml"/><Relationship Id="rId6" Type="http://schemas.openxmlformats.org/officeDocument/2006/relationships/image" Target="../media/image1341.png"/><Relationship Id="rId11" Type="http://schemas.openxmlformats.org/officeDocument/2006/relationships/image" Target="../media/image1346.svg"/><Relationship Id="rId5" Type="http://schemas.openxmlformats.org/officeDocument/2006/relationships/image" Target="../media/image1340.svg"/><Relationship Id="rId15" Type="http://schemas.openxmlformats.org/officeDocument/2006/relationships/image" Target="../media/image1350.svg"/><Relationship Id="rId10" Type="http://schemas.openxmlformats.org/officeDocument/2006/relationships/image" Target="../media/image1345.png"/><Relationship Id="rId4" Type="http://schemas.openxmlformats.org/officeDocument/2006/relationships/image" Target="../media/image1339.png"/><Relationship Id="rId9" Type="http://schemas.openxmlformats.org/officeDocument/2006/relationships/image" Target="../media/image1344.svg"/><Relationship Id="rId14" Type="http://schemas.openxmlformats.org/officeDocument/2006/relationships/image" Target="../media/image1349.png"/></Relationships>
</file>

<file path=ppt/slides/_rels/slide129.xml.rels><?xml version="1.0" encoding="UTF-8" standalone="yes"?>
<Relationships xmlns="http://schemas.openxmlformats.org/package/2006/relationships"><Relationship Id="rId8" Type="http://schemas.openxmlformats.org/officeDocument/2006/relationships/image" Target="../media/image1359.png"/><Relationship Id="rId13" Type="http://schemas.openxmlformats.org/officeDocument/2006/relationships/image" Target="../media/image1364.svg"/><Relationship Id="rId3" Type="http://schemas.openxmlformats.org/officeDocument/2006/relationships/image" Target="../media/image1354.svg"/><Relationship Id="rId7" Type="http://schemas.openxmlformats.org/officeDocument/2006/relationships/image" Target="../media/image1358.svg"/><Relationship Id="rId12" Type="http://schemas.openxmlformats.org/officeDocument/2006/relationships/image" Target="../media/image1363.png"/><Relationship Id="rId2" Type="http://schemas.openxmlformats.org/officeDocument/2006/relationships/image" Target="../media/image1353.png"/><Relationship Id="rId1" Type="http://schemas.openxmlformats.org/officeDocument/2006/relationships/slideLayout" Target="../slideLayouts/slideLayout16.xml"/><Relationship Id="rId6" Type="http://schemas.openxmlformats.org/officeDocument/2006/relationships/image" Target="../media/image1357.png"/><Relationship Id="rId11" Type="http://schemas.openxmlformats.org/officeDocument/2006/relationships/image" Target="../media/image1362.svg"/><Relationship Id="rId5" Type="http://schemas.openxmlformats.org/officeDocument/2006/relationships/image" Target="../media/image1356.svg"/><Relationship Id="rId15" Type="http://schemas.openxmlformats.org/officeDocument/2006/relationships/image" Target="../media/image1366.svg"/><Relationship Id="rId10" Type="http://schemas.openxmlformats.org/officeDocument/2006/relationships/image" Target="../media/image1361.png"/><Relationship Id="rId4" Type="http://schemas.openxmlformats.org/officeDocument/2006/relationships/image" Target="../media/image1355.png"/><Relationship Id="rId9" Type="http://schemas.openxmlformats.org/officeDocument/2006/relationships/image" Target="../media/image1360.svg"/><Relationship Id="rId14" Type="http://schemas.openxmlformats.org/officeDocument/2006/relationships/image" Target="../media/image13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8.svg"/><Relationship Id="rId2" Type="http://schemas.openxmlformats.org/officeDocument/2006/relationships/image" Target="../media/image1367.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8" Type="http://schemas.openxmlformats.org/officeDocument/2006/relationships/image" Target="../media/image1375.png"/><Relationship Id="rId13" Type="http://schemas.openxmlformats.org/officeDocument/2006/relationships/image" Target="../media/image1380.svg"/><Relationship Id="rId18" Type="http://schemas.openxmlformats.org/officeDocument/2006/relationships/image" Target="../media/image1385.png"/><Relationship Id="rId26" Type="http://schemas.openxmlformats.org/officeDocument/2006/relationships/image" Target="../media/image1393.png"/><Relationship Id="rId3" Type="http://schemas.openxmlformats.org/officeDocument/2006/relationships/image" Target="../media/image1370.svg"/><Relationship Id="rId21" Type="http://schemas.openxmlformats.org/officeDocument/2006/relationships/image" Target="../media/image1388.svg"/><Relationship Id="rId7" Type="http://schemas.openxmlformats.org/officeDocument/2006/relationships/image" Target="../media/image1374.svg"/><Relationship Id="rId12" Type="http://schemas.openxmlformats.org/officeDocument/2006/relationships/image" Target="../media/image1379.png"/><Relationship Id="rId17" Type="http://schemas.openxmlformats.org/officeDocument/2006/relationships/image" Target="../media/image1384.svg"/><Relationship Id="rId25" Type="http://schemas.openxmlformats.org/officeDocument/2006/relationships/image" Target="../media/image1392.svg"/><Relationship Id="rId2" Type="http://schemas.openxmlformats.org/officeDocument/2006/relationships/image" Target="../media/image1369.png"/><Relationship Id="rId16" Type="http://schemas.openxmlformats.org/officeDocument/2006/relationships/image" Target="../media/image1383.png"/><Relationship Id="rId20" Type="http://schemas.openxmlformats.org/officeDocument/2006/relationships/image" Target="../media/image1387.png"/><Relationship Id="rId29" Type="http://schemas.openxmlformats.org/officeDocument/2006/relationships/image" Target="../media/image1396.svg"/><Relationship Id="rId1" Type="http://schemas.openxmlformats.org/officeDocument/2006/relationships/slideLayout" Target="../slideLayouts/slideLayout26.xml"/><Relationship Id="rId6" Type="http://schemas.openxmlformats.org/officeDocument/2006/relationships/image" Target="../media/image1373.png"/><Relationship Id="rId11" Type="http://schemas.openxmlformats.org/officeDocument/2006/relationships/image" Target="../media/image1378.svg"/><Relationship Id="rId24" Type="http://schemas.openxmlformats.org/officeDocument/2006/relationships/image" Target="../media/image1391.png"/><Relationship Id="rId5" Type="http://schemas.openxmlformats.org/officeDocument/2006/relationships/image" Target="../media/image1372.svg"/><Relationship Id="rId15" Type="http://schemas.openxmlformats.org/officeDocument/2006/relationships/image" Target="../media/image1382.svg"/><Relationship Id="rId23" Type="http://schemas.openxmlformats.org/officeDocument/2006/relationships/image" Target="../media/image1390.svg"/><Relationship Id="rId28" Type="http://schemas.openxmlformats.org/officeDocument/2006/relationships/image" Target="../media/image1395.png"/><Relationship Id="rId10" Type="http://schemas.openxmlformats.org/officeDocument/2006/relationships/image" Target="../media/image1377.png"/><Relationship Id="rId19" Type="http://schemas.openxmlformats.org/officeDocument/2006/relationships/image" Target="../media/image1386.svg"/><Relationship Id="rId4" Type="http://schemas.openxmlformats.org/officeDocument/2006/relationships/image" Target="../media/image1371.png"/><Relationship Id="rId9" Type="http://schemas.openxmlformats.org/officeDocument/2006/relationships/image" Target="../media/image1376.svg"/><Relationship Id="rId14" Type="http://schemas.openxmlformats.org/officeDocument/2006/relationships/image" Target="../media/image1381.png"/><Relationship Id="rId22" Type="http://schemas.openxmlformats.org/officeDocument/2006/relationships/image" Target="../media/image1389.png"/><Relationship Id="rId27" Type="http://schemas.openxmlformats.org/officeDocument/2006/relationships/image" Target="../media/image1394.svg"/></Relationships>
</file>

<file path=ppt/slides/_rels/slide132.xml.rels><?xml version="1.0" encoding="UTF-8" standalone="yes"?>
<Relationships xmlns="http://schemas.openxmlformats.org/package/2006/relationships"><Relationship Id="rId3" Type="http://schemas.openxmlformats.org/officeDocument/2006/relationships/image" Target="../media/image1398.svg"/><Relationship Id="rId2" Type="http://schemas.openxmlformats.org/officeDocument/2006/relationships/image" Target="../media/image1397.pn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05.png"/><Relationship Id="rId3" Type="http://schemas.openxmlformats.org/officeDocument/2006/relationships/image" Target="../media/image1400.svg"/><Relationship Id="rId7" Type="http://schemas.openxmlformats.org/officeDocument/2006/relationships/image" Target="../media/image1404.svg"/><Relationship Id="rId2" Type="http://schemas.openxmlformats.org/officeDocument/2006/relationships/image" Target="../media/image1399.png"/><Relationship Id="rId1" Type="http://schemas.openxmlformats.org/officeDocument/2006/relationships/slideLayout" Target="../slideLayouts/slideLayout29.xml"/><Relationship Id="rId6" Type="http://schemas.openxmlformats.org/officeDocument/2006/relationships/image" Target="../media/image1403.png"/><Relationship Id="rId11" Type="http://schemas.openxmlformats.org/officeDocument/2006/relationships/image" Target="../media/image1408.svg"/><Relationship Id="rId5" Type="http://schemas.openxmlformats.org/officeDocument/2006/relationships/image" Target="../media/image1402.svg"/><Relationship Id="rId10" Type="http://schemas.openxmlformats.org/officeDocument/2006/relationships/image" Target="../media/image1407.png"/><Relationship Id="rId4" Type="http://schemas.openxmlformats.org/officeDocument/2006/relationships/image" Target="../media/image1401.png"/><Relationship Id="rId9" Type="http://schemas.openxmlformats.org/officeDocument/2006/relationships/image" Target="../media/image1406.svg"/></Relationships>
</file>

<file path=ppt/slides/_rels/slide134.xml.rels><?xml version="1.0" encoding="UTF-8" standalone="yes"?>
<Relationships xmlns="http://schemas.openxmlformats.org/package/2006/relationships"><Relationship Id="rId3" Type="http://schemas.openxmlformats.org/officeDocument/2006/relationships/image" Target="../media/image1410.svg"/><Relationship Id="rId2" Type="http://schemas.openxmlformats.org/officeDocument/2006/relationships/image" Target="../media/image1409.png"/><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2.svg"/><Relationship Id="rId2" Type="http://schemas.openxmlformats.org/officeDocument/2006/relationships/image" Target="../media/image1411.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4.svg"/><Relationship Id="rId2" Type="http://schemas.openxmlformats.org/officeDocument/2006/relationships/image" Target="../media/image1413.png"/><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8" Type="http://schemas.openxmlformats.org/officeDocument/2006/relationships/image" Target="../media/image1421.png"/><Relationship Id="rId3" Type="http://schemas.openxmlformats.org/officeDocument/2006/relationships/image" Target="../media/image1416.svg"/><Relationship Id="rId7" Type="http://schemas.openxmlformats.org/officeDocument/2006/relationships/image" Target="../media/image1420.svg"/><Relationship Id="rId2" Type="http://schemas.openxmlformats.org/officeDocument/2006/relationships/image" Target="../media/image1415.png"/><Relationship Id="rId1" Type="http://schemas.openxmlformats.org/officeDocument/2006/relationships/slideLayout" Target="../slideLayouts/slideLayout29.xml"/><Relationship Id="rId6" Type="http://schemas.openxmlformats.org/officeDocument/2006/relationships/image" Target="../media/image1419.png"/><Relationship Id="rId11" Type="http://schemas.openxmlformats.org/officeDocument/2006/relationships/image" Target="../media/image1424.svg"/><Relationship Id="rId5" Type="http://schemas.openxmlformats.org/officeDocument/2006/relationships/image" Target="../media/image1418.svg"/><Relationship Id="rId10" Type="http://schemas.openxmlformats.org/officeDocument/2006/relationships/image" Target="../media/image1423.png"/><Relationship Id="rId4" Type="http://schemas.openxmlformats.org/officeDocument/2006/relationships/image" Target="../media/image1417.png"/><Relationship Id="rId9" Type="http://schemas.openxmlformats.org/officeDocument/2006/relationships/image" Target="../media/image1422.svg"/></Relationships>
</file>

<file path=ppt/slides/_rels/slide138.xml.rels><?xml version="1.0" encoding="UTF-8" standalone="yes"?>
<Relationships xmlns="http://schemas.openxmlformats.org/package/2006/relationships"><Relationship Id="rId8" Type="http://schemas.openxmlformats.org/officeDocument/2006/relationships/image" Target="../media/image1431.png"/><Relationship Id="rId3" Type="http://schemas.openxmlformats.org/officeDocument/2006/relationships/image" Target="../media/image1426.svg"/><Relationship Id="rId7" Type="http://schemas.openxmlformats.org/officeDocument/2006/relationships/image" Target="../media/image1430.svg"/><Relationship Id="rId2" Type="http://schemas.openxmlformats.org/officeDocument/2006/relationships/image" Target="../media/image1425.png"/><Relationship Id="rId1" Type="http://schemas.openxmlformats.org/officeDocument/2006/relationships/slideLayout" Target="../slideLayouts/slideLayout29.xml"/><Relationship Id="rId6" Type="http://schemas.openxmlformats.org/officeDocument/2006/relationships/image" Target="../media/image1429.png"/><Relationship Id="rId11" Type="http://schemas.openxmlformats.org/officeDocument/2006/relationships/image" Target="../media/image1434.svg"/><Relationship Id="rId5" Type="http://schemas.openxmlformats.org/officeDocument/2006/relationships/image" Target="../media/image1428.svg"/><Relationship Id="rId10" Type="http://schemas.openxmlformats.org/officeDocument/2006/relationships/image" Target="../media/image1433.png"/><Relationship Id="rId4" Type="http://schemas.openxmlformats.org/officeDocument/2006/relationships/image" Target="../media/image1427.png"/><Relationship Id="rId9" Type="http://schemas.openxmlformats.org/officeDocument/2006/relationships/image" Target="../media/image1432.svg"/></Relationships>
</file>

<file path=ppt/slides/_rels/slide139.xml.rels><?xml version="1.0" encoding="UTF-8" standalone="yes"?>
<Relationships xmlns="http://schemas.openxmlformats.org/package/2006/relationships"><Relationship Id="rId13" Type="http://schemas.openxmlformats.org/officeDocument/2006/relationships/image" Target="../media/image1446.svg"/><Relationship Id="rId18" Type="http://schemas.openxmlformats.org/officeDocument/2006/relationships/image" Target="../media/image1449.png"/><Relationship Id="rId26" Type="http://schemas.openxmlformats.org/officeDocument/2006/relationships/image" Target="../media/image1457.png"/><Relationship Id="rId21" Type="http://schemas.openxmlformats.org/officeDocument/2006/relationships/image" Target="../media/image1452.svg"/><Relationship Id="rId34" Type="http://schemas.openxmlformats.org/officeDocument/2006/relationships/image" Target="../media/image1465.png"/><Relationship Id="rId7" Type="http://schemas.openxmlformats.org/officeDocument/2006/relationships/image" Target="../media/image1440.svg"/><Relationship Id="rId12" Type="http://schemas.openxmlformats.org/officeDocument/2006/relationships/image" Target="../media/image1445.png"/><Relationship Id="rId17" Type="http://schemas.openxmlformats.org/officeDocument/2006/relationships/image" Target="../media/image1448.svg"/><Relationship Id="rId25" Type="http://schemas.openxmlformats.org/officeDocument/2006/relationships/image" Target="../media/image1456.svg"/><Relationship Id="rId33" Type="http://schemas.openxmlformats.org/officeDocument/2006/relationships/image" Target="../media/image1464.svg"/><Relationship Id="rId2" Type="http://schemas.openxmlformats.org/officeDocument/2006/relationships/image" Target="../media/image1435.png"/><Relationship Id="rId16" Type="http://schemas.openxmlformats.org/officeDocument/2006/relationships/image" Target="../media/image1447.png"/><Relationship Id="rId20" Type="http://schemas.openxmlformats.org/officeDocument/2006/relationships/image" Target="../media/image1451.png"/><Relationship Id="rId29" Type="http://schemas.openxmlformats.org/officeDocument/2006/relationships/image" Target="../media/image1460.svg"/><Relationship Id="rId1" Type="http://schemas.openxmlformats.org/officeDocument/2006/relationships/slideLayout" Target="../slideLayouts/slideLayout29.xml"/><Relationship Id="rId6" Type="http://schemas.openxmlformats.org/officeDocument/2006/relationships/image" Target="../media/image1439.png"/><Relationship Id="rId11" Type="http://schemas.openxmlformats.org/officeDocument/2006/relationships/image" Target="../media/image1444.svg"/><Relationship Id="rId24" Type="http://schemas.openxmlformats.org/officeDocument/2006/relationships/image" Target="../media/image1455.png"/><Relationship Id="rId32" Type="http://schemas.openxmlformats.org/officeDocument/2006/relationships/image" Target="../media/image1463.png"/><Relationship Id="rId37" Type="http://schemas.openxmlformats.org/officeDocument/2006/relationships/image" Target="../media/image1468.svg"/><Relationship Id="rId5" Type="http://schemas.openxmlformats.org/officeDocument/2006/relationships/image" Target="../media/image1438.svg"/><Relationship Id="rId15" Type="http://schemas.openxmlformats.org/officeDocument/2006/relationships/image" Target="../media/image37.svg"/><Relationship Id="rId23" Type="http://schemas.openxmlformats.org/officeDocument/2006/relationships/image" Target="../media/image1454.svg"/><Relationship Id="rId28" Type="http://schemas.openxmlformats.org/officeDocument/2006/relationships/image" Target="../media/image1459.png"/><Relationship Id="rId36" Type="http://schemas.openxmlformats.org/officeDocument/2006/relationships/image" Target="../media/image1467.png"/><Relationship Id="rId10" Type="http://schemas.openxmlformats.org/officeDocument/2006/relationships/image" Target="../media/image1443.png"/><Relationship Id="rId19" Type="http://schemas.openxmlformats.org/officeDocument/2006/relationships/image" Target="../media/image1450.svg"/><Relationship Id="rId31" Type="http://schemas.openxmlformats.org/officeDocument/2006/relationships/image" Target="../media/image1462.svg"/><Relationship Id="rId4" Type="http://schemas.openxmlformats.org/officeDocument/2006/relationships/image" Target="../media/image1437.png"/><Relationship Id="rId9" Type="http://schemas.openxmlformats.org/officeDocument/2006/relationships/image" Target="../media/image1442.svg"/><Relationship Id="rId14" Type="http://schemas.openxmlformats.org/officeDocument/2006/relationships/image" Target="../media/image36.png"/><Relationship Id="rId22" Type="http://schemas.openxmlformats.org/officeDocument/2006/relationships/image" Target="../media/image1453.png"/><Relationship Id="rId27" Type="http://schemas.openxmlformats.org/officeDocument/2006/relationships/image" Target="../media/image1458.svg"/><Relationship Id="rId30" Type="http://schemas.openxmlformats.org/officeDocument/2006/relationships/image" Target="../media/image1461.png"/><Relationship Id="rId35" Type="http://schemas.openxmlformats.org/officeDocument/2006/relationships/image" Target="../media/image1466.svg"/><Relationship Id="rId8" Type="http://schemas.openxmlformats.org/officeDocument/2006/relationships/image" Target="../media/image1441.png"/><Relationship Id="rId3" Type="http://schemas.openxmlformats.org/officeDocument/2006/relationships/image" Target="../media/image143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8" Type="http://schemas.openxmlformats.org/officeDocument/2006/relationships/image" Target="../media/image1475.png"/><Relationship Id="rId13" Type="http://schemas.openxmlformats.org/officeDocument/2006/relationships/image" Target="../media/image1480.svg"/><Relationship Id="rId3" Type="http://schemas.openxmlformats.org/officeDocument/2006/relationships/image" Target="../media/image1470.svg"/><Relationship Id="rId7" Type="http://schemas.openxmlformats.org/officeDocument/2006/relationships/image" Target="../media/image1474.svg"/><Relationship Id="rId12" Type="http://schemas.openxmlformats.org/officeDocument/2006/relationships/image" Target="../media/image1479.png"/><Relationship Id="rId2" Type="http://schemas.openxmlformats.org/officeDocument/2006/relationships/image" Target="../media/image1469.png"/><Relationship Id="rId1" Type="http://schemas.openxmlformats.org/officeDocument/2006/relationships/slideLayout" Target="../slideLayouts/slideLayout29.xml"/><Relationship Id="rId6" Type="http://schemas.openxmlformats.org/officeDocument/2006/relationships/image" Target="../media/image1473.png"/><Relationship Id="rId11" Type="http://schemas.openxmlformats.org/officeDocument/2006/relationships/image" Target="../media/image1478.svg"/><Relationship Id="rId5" Type="http://schemas.openxmlformats.org/officeDocument/2006/relationships/image" Target="../media/image1472.svg"/><Relationship Id="rId15" Type="http://schemas.openxmlformats.org/officeDocument/2006/relationships/image" Target="../media/image1482.svg"/><Relationship Id="rId10" Type="http://schemas.openxmlformats.org/officeDocument/2006/relationships/image" Target="../media/image1477.png"/><Relationship Id="rId4" Type="http://schemas.openxmlformats.org/officeDocument/2006/relationships/image" Target="../media/image1471.png"/><Relationship Id="rId9" Type="http://schemas.openxmlformats.org/officeDocument/2006/relationships/image" Target="../media/image1476.svg"/><Relationship Id="rId14" Type="http://schemas.openxmlformats.org/officeDocument/2006/relationships/image" Target="../media/image1481.png"/></Relationships>
</file>

<file path=ppt/slides/_rels/slide141.xml.rels><?xml version="1.0" encoding="UTF-8" standalone="yes"?>
<Relationships xmlns="http://schemas.openxmlformats.org/package/2006/relationships"><Relationship Id="rId8" Type="http://schemas.openxmlformats.org/officeDocument/2006/relationships/image" Target="../media/image1489.png"/><Relationship Id="rId13" Type="http://schemas.openxmlformats.org/officeDocument/2006/relationships/image" Target="../media/image1494.svg"/><Relationship Id="rId18" Type="http://schemas.openxmlformats.org/officeDocument/2006/relationships/image" Target="../media/image1499.png"/><Relationship Id="rId3" Type="http://schemas.openxmlformats.org/officeDocument/2006/relationships/image" Target="../media/image1484.svg"/><Relationship Id="rId21" Type="http://schemas.openxmlformats.org/officeDocument/2006/relationships/image" Target="../media/image1502.svg"/><Relationship Id="rId7" Type="http://schemas.openxmlformats.org/officeDocument/2006/relationships/image" Target="../media/image1488.svg"/><Relationship Id="rId12" Type="http://schemas.openxmlformats.org/officeDocument/2006/relationships/image" Target="../media/image1493.png"/><Relationship Id="rId17" Type="http://schemas.openxmlformats.org/officeDocument/2006/relationships/image" Target="../media/image1498.svg"/><Relationship Id="rId2" Type="http://schemas.openxmlformats.org/officeDocument/2006/relationships/image" Target="../media/image1483.png"/><Relationship Id="rId16" Type="http://schemas.openxmlformats.org/officeDocument/2006/relationships/image" Target="../media/image1497.png"/><Relationship Id="rId20" Type="http://schemas.openxmlformats.org/officeDocument/2006/relationships/image" Target="../media/image1501.png"/><Relationship Id="rId1" Type="http://schemas.openxmlformats.org/officeDocument/2006/relationships/slideLayout" Target="../slideLayouts/slideLayout29.xml"/><Relationship Id="rId6" Type="http://schemas.openxmlformats.org/officeDocument/2006/relationships/image" Target="../media/image1487.png"/><Relationship Id="rId11" Type="http://schemas.openxmlformats.org/officeDocument/2006/relationships/image" Target="../media/image1492.svg"/><Relationship Id="rId5" Type="http://schemas.openxmlformats.org/officeDocument/2006/relationships/image" Target="../media/image1486.svg"/><Relationship Id="rId15" Type="http://schemas.openxmlformats.org/officeDocument/2006/relationships/image" Target="../media/image1496.svg"/><Relationship Id="rId23" Type="http://schemas.openxmlformats.org/officeDocument/2006/relationships/image" Target="../media/image1504.svg"/><Relationship Id="rId10" Type="http://schemas.openxmlformats.org/officeDocument/2006/relationships/image" Target="../media/image1491.png"/><Relationship Id="rId19" Type="http://schemas.openxmlformats.org/officeDocument/2006/relationships/image" Target="../media/image1500.svg"/><Relationship Id="rId4" Type="http://schemas.openxmlformats.org/officeDocument/2006/relationships/image" Target="../media/image1485.png"/><Relationship Id="rId9" Type="http://schemas.openxmlformats.org/officeDocument/2006/relationships/image" Target="../media/image1490.svg"/><Relationship Id="rId14" Type="http://schemas.openxmlformats.org/officeDocument/2006/relationships/image" Target="../media/image1495.png"/><Relationship Id="rId22" Type="http://schemas.openxmlformats.org/officeDocument/2006/relationships/image" Target="../media/image1503.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0.svg"/><Relationship Id="rId3" Type="http://schemas.openxmlformats.org/officeDocument/2006/relationships/image" Target="../media/image1505.png"/><Relationship Id="rId7" Type="http://schemas.openxmlformats.org/officeDocument/2006/relationships/image" Target="../media/image1509.png"/><Relationship Id="rId12" Type="http://schemas.openxmlformats.org/officeDocument/2006/relationships/image" Target="../media/image1514.sv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508.svg"/><Relationship Id="rId11" Type="http://schemas.openxmlformats.org/officeDocument/2006/relationships/image" Target="../media/image1513.png"/><Relationship Id="rId5" Type="http://schemas.openxmlformats.org/officeDocument/2006/relationships/image" Target="../media/image1507.png"/><Relationship Id="rId10" Type="http://schemas.openxmlformats.org/officeDocument/2006/relationships/image" Target="../media/image1512.svg"/><Relationship Id="rId4" Type="http://schemas.openxmlformats.org/officeDocument/2006/relationships/image" Target="../media/image1506.svg"/><Relationship Id="rId9" Type="http://schemas.openxmlformats.org/officeDocument/2006/relationships/image" Target="../media/image1511.png"/></Relationships>
</file>

<file path=ppt/slides/_rels/slide143.xml.rels><?xml version="1.0" encoding="UTF-8" standalone="yes"?>
<Relationships xmlns="http://schemas.openxmlformats.org/package/2006/relationships"><Relationship Id="rId8" Type="http://schemas.openxmlformats.org/officeDocument/2006/relationships/image" Target="../media/image1520.svg"/><Relationship Id="rId3" Type="http://schemas.openxmlformats.org/officeDocument/2006/relationships/image" Target="../media/image1515.png"/><Relationship Id="rId7" Type="http://schemas.openxmlformats.org/officeDocument/2006/relationships/image" Target="../media/image1519.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518.svg"/><Relationship Id="rId5" Type="http://schemas.openxmlformats.org/officeDocument/2006/relationships/image" Target="../media/image1517.png"/><Relationship Id="rId4" Type="http://schemas.openxmlformats.org/officeDocument/2006/relationships/image" Target="../media/image1516.svg"/></Relationships>
</file>

<file path=ppt/slides/_rels/slide144.xml.rels><?xml version="1.0" encoding="UTF-8" standalone="yes"?>
<Relationships xmlns="http://schemas.openxmlformats.org/package/2006/relationships"><Relationship Id="rId3" Type="http://schemas.openxmlformats.org/officeDocument/2006/relationships/image" Target="../media/image1522.svg"/><Relationship Id="rId2" Type="http://schemas.openxmlformats.org/officeDocument/2006/relationships/image" Target="../media/image1521.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24.svg"/><Relationship Id="rId2" Type="http://schemas.openxmlformats.org/officeDocument/2006/relationships/image" Target="../media/image1523.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8" Type="http://schemas.openxmlformats.org/officeDocument/2006/relationships/image" Target="../media/image1530.svg"/><Relationship Id="rId13" Type="http://schemas.openxmlformats.org/officeDocument/2006/relationships/image" Target="../media/image1535.png"/><Relationship Id="rId18" Type="http://schemas.openxmlformats.org/officeDocument/2006/relationships/image" Target="../media/image1540.svg"/><Relationship Id="rId26" Type="http://schemas.openxmlformats.org/officeDocument/2006/relationships/image" Target="../media/image1548.svg"/><Relationship Id="rId3" Type="http://schemas.openxmlformats.org/officeDocument/2006/relationships/image" Target="../media/image1525.png"/><Relationship Id="rId21" Type="http://schemas.openxmlformats.org/officeDocument/2006/relationships/image" Target="../media/image1543.png"/><Relationship Id="rId7" Type="http://schemas.openxmlformats.org/officeDocument/2006/relationships/image" Target="../media/image1529.png"/><Relationship Id="rId12" Type="http://schemas.openxmlformats.org/officeDocument/2006/relationships/image" Target="../media/image1534.svg"/><Relationship Id="rId17" Type="http://schemas.openxmlformats.org/officeDocument/2006/relationships/image" Target="../media/image1539.png"/><Relationship Id="rId25" Type="http://schemas.openxmlformats.org/officeDocument/2006/relationships/image" Target="../media/image1547.png"/><Relationship Id="rId2" Type="http://schemas.openxmlformats.org/officeDocument/2006/relationships/notesSlide" Target="../notesSlides/notesSlide18.xml"/><Relationship Id="rId16" Type="http://schemas.openxmlformats.org/officeDocument/2006/relationships/image" Target="../media/image1538.svg"/><Relationship Id="rId20" Type="http://schemas.openxmlformats.org/officeDocument/2006/relationships/image" Target="../media/image1542.svg"/><Relationship Id="rId29" Type="http://schemas.openxmlformats.org/officeDocument/2006/relationships/image" Target="../media/image1551.png"/><Relationship Id="rId1" Type="http://schemas.openxmlformats.org/officeDocument/2006/relationships/slideLayout" Target="../slideLayouts/slideLayout21.xml"/><Relationship Id="rId6" Type="http://schemas.openxmlformats.org/officeDocument/2006/relationships/image" Target="../media/image1528.svg"/><Relationship Id="rId11" Type="http://schemas.openxmlformats.org/officeDocument/2006/relationships/image" Target="../media/image1533.png"/><Relationship Id="rId24" Type="http://schemas.openxmlformats.org/officeDocument/2006/relationships/image" Target="../media/image1546.svg"/><Relationship Id="rId32" Type="http://schemas.openxmlformats.org/officeDocument/2006/relationships/image" Target="../media/image1554.svg"/><Relationship Id="rId5" Type="http://schemas.openxmlformats.org/officeDocument/2006/relationships/image" Target="../media/image1527.png"/><Relationship Id="rId15" Type="http://schemas.openxmlformats.org/officeDocument/2006/relationships/image" Target="../media/image1537.png"/><Relationship Id="rId23" Type="http://schemas.openxmlformats.org/officeDocument/2006/relationships/image" Target="../media/image1545.png"/><Relationship Id="rId28" Type="http://schemas.openxmlformats.org/officeDocument/2006/relationships/image" Target="../media/image1550.svg"/><Relationship Id="rId10" Type="http://schemas.openxmlformats.org/officeDocument/2006/relationships/image" Target="../media/image1532.svg"/><Relationship Id="rId19" Type="http://schemas.openxmlformats.org/officeDocument/2006/relationships/image" Target="../media/image1541.png"/><Relationship Id="rId31" Type="http://schemas.openxmlformats.org/officeDocument/2006/relationships/image" Target="../media/image1553.png"/><Relationship Id="rId4" Type="http://schemas.openxmlformats.org/officeDocument/2006/relationships/image" Target="../media/image1526.svg"/><Relationship Id="rId9" Type="http://schemas.openxmlformats.org/officeDocument/2006/relationships/image" Target="../media/image1531.png"/><Relationship Id="rId14" Type="http://schemas.openxmlformats.org/officeDocument/2006/relationships/image" Target="../media/image1536.svg"/><Relationship Id="rId22" Type="http://schemas.openxmlformats.org/officeDocument/2006/relationships/image" Target="../media/image1544.svg"/><Relationship Id="rId27" Type="http://schemas.openxmlformats.org/officeDocument/2006/relationships/image" Target="../media/image1549.png"/><Relationship Id="rId30" Type="http://schemas.openxmlformats.org/officeDocument/2006/relationships/image" Target="../media/image1552.svg"/></Relationships>
</file>

<file path=ppt/slides/_rels/slide148.xml.rels><?xml version="1.0" encoding="UTF-8" standalone="yes"?>
<Relationships xmlns="http://schemas.openxmlformats.org/package/2006/relationships"><Relationship Id="rId8" Type="http://schemas.openxmlformats.org/officeDocument/2006/relationships/image" Target="../media/image1561.png"/><Relationship Id="rId13" Type="http://schemas.openxmlformats.org/officeDocument/2006/relationships/image" Target="../media/image1566.svg"/><Relationship Id="rId18" Type="http://schemas.openxmlformats.org/officeDocument/2006/relationships/image" Target="../media/image1571.png"/><Relationship Id="rId3" Type="http://schemas.openxmlformats.org/officeDocument/2006/relationships/image" Target="../media/image1556.svg"/><Relationship Id="rId21" Type="http://schemas.openxmlformats.org/officeDocument/2006/relationships/image" Target="../media/image1574.svg"/><Relationship Id="rId7" Type="http://schemas.openxmlformats.org/officeDocument/2006/relationships/image" Target="../media/image1560.svg"/><Relationship Id="rId12" Type="http://schemas.openxmlformats.org/officeDocument/2006/relationships/image" Target="../media/image1565.png"/><Relationship Id="rId17" Type="http://schemas.openxmlformats.org/officeDocument/2006/relationships/image" Target="../media/image1570.svg"/><Relationship Id="rId2" Type="http://schemas.openxmlformats.org/officeDocument/2006/relationships/image" Target="../media/image1555.png"/><Relationship Id="rId16" Type="http://schemas.openxmlformats.org/officeDocument/2006/relationships/image" Target="../media/image1569.png"/><Relationship Id="rId20" Type="http://schemas.openxmlformats.org/officeDocument/2006/relationships/image" Target="../media/image1573.png"/><Relationship Id="rId1" Type="http://schemas.openxmlformats.org/officeDocument/2006/relationships/slideLayout" Target="../slideLayouts/slideLayout21.xml"/><Relationship Id="rId6" Type="http://schemas.openxmlformats.org/officeDocument/2006/relationships/image" Target="../media/image1559.png"/><Relationship Id="rId11" Type="http://schemas.openxmlformats.org/officeDocument/2006/relationships/image" Target="../media/image1564.svg"/><Relationship Id="rId5" Type="http://schemas.openxmlformats.org/officeDocument/2006/relationships/image" Target="../media/image1558.svg"/><Relationship Id="rId15" Type="http://schemas.openxmlformats.org/officeDocument/2006/relationships/image" Target="../media/image1568.svg"/><Relationship Id="rId10" Type="http://schemas.openxmlformats.org/officeDocument/2006/relationships/image" Target="../media/image1563.png"/><Relationship Id="rId19" Type="http://schemas.openxmlformats.org/officeDocument/2006/relationships/image" Target="../media/image1572.svg"/><Relationship Id="rId4" Type="http://schemas.openxmlformats.org/officeDocument/2006/relationships/image" Target="../media/image1557.png"/><Relationship Id="rId9" Type="http://schemas.openxmlformats.org/officeDocument/2006/relationships/image" Target="../media/image1562.svg"/><Relationship Id="rId14" Type="http://schemas.openxmlformats.org/officeDocument/2006/relationships/image" Target="../media/image1567.png"/></Relationships>
</file>

<file path=ppt/slides/_rels/slide149.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image" Target="../media/image1576.svg"/><Relationship Id="rId7" Type="http://schemas.openxmlformats.org/officeDocument/2006/relationships/image" Target="../media/image1578.svg"/><Relationship Id="rId2" Type="http://schemas.openxmlformats.org/officeDocument/2006/relationships/image" Target="../media/image1575.png"/><Relationship Id="rId1" Type="http://schemas.openxmlformats.org/officeDocument/2006/relationships/slideLayout" Target="../slideLayouts/slideLayout21.xml"/><Relationship Id="rId6" Type="http://schemas.openxmlformats.org/officeDocument/2006/relationships/image" Target="../media/image1577.png"/><Relationship Id="rId11" Type="http://schemas.openxmlformats.org/officeDocument/2006/relationships/image" Target="../media/image1582.svg"/><Relationship Id="rId5" Type="http://schemas.openxmlformats.org/officeDocument/2006/relationships/image" Target="../media/image1558.svg"/><Relationship Id="rId10" Type="http://schemas.openxmlformats.org/officeDocument/2006/relationships/image" Target="../media/image1581.png"/><Relationship Id="rId4" Type="http://schemas.openxmlformats.org/officeDocument/2006/relationships/image" Target="../media/image1557.png"/><Relationship Id="rId9" Type="http://schemas.openxmlformats.org/officeDocument/2006/relationships/image" Target="../media/image1580.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image" Target="../media/image1584.svg"/><Relationship Id="rId7" Type="http://schemas.openxmlformats.org/officeDocument/2006/relationships/image" Target="../media/image1588.svg"/><Relationship Id="rId2" Type="http://schemas.openxmlformats.org/officeDocument/2006/relationships/image" Target="../media/image1583.png"/><Relationship Id="rId1" Type="http://schemas.openxmlformats.org/officeDocument/2006/relationships/slideLayout" Target="../slideLayouts/slideLayout21.xml"/><Relationship Id="rId6" Type="http://schemas.openxmlformats.org/officeDocument/2006/relationships/image" Target="../media/image1587.png"/><Relationship Id="rId11" Type="http://schemas.openxmlformats.org/officeDocument/2006/relationships/image" Target="../media/image1592.svg"/><Relationship Id="rId5" Type="http://schemas.openxmlformats.org/officeDocument/2006/relationships/image" Target="../media/image1586.svg"/><Relationship Id="rId10" Type="http://schemas.openxmlformats.org/officeDocument/2006/relationships/image" Target="../media/image1591.png"/><Relationship Id="rId4" Type="http://schemas.openxmlformats.org/officeDocument/2006/relationships/image" Target="../media/image1585.png"/><Relationship Id="rId9" Type="http://schemas.openxmlformats.org/officeDocument/2006/relationships/image" Target="../media/image1590.svg"/></Relationships>
</file>

<file path=ppt/slides/_rels/slide151.xml.rels><?xml version="1.0" encoding="UTF-8" standalone="yes"?>
<Relationships xmlns="http://schemas.openxmlformats.org/package/2006/relationships"><Relationship Id="rId13" Type="http://schemas.openxmlformats.org/officeDocument/2006/relationships/image" Target="../media/image1604.svg"/><Relationship Id="rId18" Type="http://schemas.openxmlformats.org/officeDocument/2006/relationships/image" Target="../media/image1609.png"/><Relationship Id="rId26" Type="http://schemas.openxmlformats.org/officeDocument/2006/relationships/image" Target="../media/image1617.png"/><Relationship Id="rId39" Type="http://schemas.openxmlformats.org/officeDocument/2006/relationships/image" Target="../media/image1630.svg"/><Relationship Id="rId21" Type="http://schemas.openxmlformats.org/officeDocument/2006/relationships/image" Target="../media/image1612.svg"/><Relationship Id="rId34" Type="http://schemas.openxmlformats.org/officeDocument/2006/relationships/image" Target="../media/image1625.png"/><Relationship Id="rId7" Type="http://schemas.openxmlformats.org/officeDocument/2006/relationships/image" Target="../media/image1598.svg"/><Relationship Id="rId2" Type="http://schemas.openxmlformats.org/officeDocument/2006/relationships/image" Target="../media/image1593.png"/><Relationship Id="rId16" Type="http://schemas.openxmlformats.org/officeDocument/2006/relationships/image" Target="../media/image1607.png"/><Relationship Id="rId20" Type="http://schemas.openxmlformats.org/officeDocument/2006/relationships/image" Target="../media/image1611.png"/><Relationship Id="rId29" Type="http://schemas.openxmlformats.org/officeDocument/2006/relationships/image" Target="../media/image1620.svg"/><Relationship Id="rId41" Type="http://schemas.openxmlformats.org/officeDocument/2006/relationships/image" Target="../media/image1632.svg"/><Relationship Id="rId1" Type="http://schemas.openxmlformats.org/officeDocument/2006/relationships/slideLayout" Target="../slideLayouts/slideLayout21.xml"/><Relationship Id="rId6" Type="http://schemas.openxmlformats.org/officeDocument/2006/relationships/image" Target="../media/image1597.png"/><Relationship Id="rId11" Type="http://schemas.openxmlformats.org/officeDocument/2006/relationships/image" Target="../media/image1602.svg"/><Relationship Id="rId24" Type="http://schemas.openxmlformats.org/officeDocument/2006/relationships/image" Target="../media/image1615.png"/><Relationship Id="rId32" Type="http://schemas.openxmlformats.org/officeDocument/2006/relationships/image" Target="../media/image1623.png"/><Relationship Id="rId37" Type="http://schemas.openxmlformats.org/officeDocument/2006/relationships/image" Target="../media/image1628.svg"/><Relationship Id="rId40" Type="http://schemas.openxmlformats.org/officeDocument/2006/relationships/image" Target="../media/image1631.png"/><Relationship Id="rId5" Type="http://schemas.openxmlformats.org/officeDocument/2006/relationships/image" Target="../media/image1596.svg"/><Relationship Id="rId15" Type="http://schemas.openxmlformats.org/officeDocument/2006/relationships/image" Target="../media/image1606.svg"/><Relationship Id="rId23" Type="http://schemas.openxmlformats.org/officeDocument/2006/relationships/image" Target="../media/image1614.svg"/><Relationship Id="rId28" Type="http://schemas.openxmlformats.org/officeDocument/2006/relationships/image" Target="../media/image1619.png"/><Relationship Id="rId36" Type="http://schemas.openxmlformats.org/officeDocument/2006/relationships/image" Target="../media/image1627.png"/><Relationship Id="rId10" Type="http://schemas.openxmlformats.org/officeDocument/2006/relationships/image" Target="../media/image1601.png"/><Relationship Id="rId19" Type="http://schemas.openxmlformats.org/officeDocument/2006/relationships/image" Target="../media/image1610.svg"/><Relationship Id="rId31" Type="http://schemas.openxmlformats.org/officeDocument/2006/relationships/image" Target="../media/image1622.svg"/><Relationship Id="rId4" Type="http://schemas.openxmlformats.org/officeDocument/2006/relationships/image" Target="../media/image1595.png"/><Relationship Id="rId9" Type="http://schemas.openxmlformats.org/officeDocument/2006/relationships/image" Target="../media/image1600.svg"/><Relationship Id="rId14" Type="http://schemas.openxmlformats.org/officeDocument/2006/relationships/image" Target="../media/image1605.png"/><Relationship Id="rId22" Type="http://schemas.openxmlformats.org/officeDocument/2006/relationships/image" Target="../media/image1613.png"/><Relationship Id="rId27" Type="http://schemas.openxmlformats.org/officeDocument/2006/relationships/image" Target="../media/image1618.svg"/><Relationship Id="rId30" Type="http://schemas.openxmlformats.org/officeDocument/2006/relationships/image" Target="../media/image1621.png"/><Relationship Id="rId35" Type="http://schemas.openxmlformats.org/officeDocument/2006/relationships/image" Target="../media/image1626.svg"/><Relationship Id="rId8" Type="http://schemas.openxmlformats.org/officeDocument/2006/relationships/image" Target="../media/image1599.png"/><Relationship Id="rId3" Type="http://schemas.openxmlformats.org/officeDocument/2006/relationships/image" Target="../media/image1594.svg"/><Relationship Id="rId12" Type="http://schemas.openxmlformats.org/officeDocument/2006/relationships/image" Target="../media/image1603.png"/><Relationship Id="rId17" Type="http://schemas.openxmlformats.org/officeDocument/2006/relationships/image" Target="../media/image1608.svg"/><Relationship Id="rId25" Type="http://schemas.openxmlformats.org/officeDocument/2006/relationships/image" Target="../media/image1616.svg"/><Relationship Id="rId33" Type="http://schemas.openxmlformats.org/officeDocument/2006/relationships/image" Target="../media/image1624.svg"/><Relationship Id="rId38" Type="http://schemas.openxmlformats.org/officeDocument/2006/relationships/image" Target="../media/image1629.png"/></Relationships>
</file>

<file path=ppt/slides/_rels/slide152.xml.rels><?xml version="1.0" encoding="UTF-8" standalone="yes"?>
<Relationships xmlns="http://schemas.openxmlformats.org/package/2006/relationships"><Relationship Id="rId13" Type="http://schemas.openxmlformats.org/officeDocument/2006/relationships/image" Target="../media/image1644.svg"/><Relationship Id="rId18" Type="http://schemas.openxmlformats.org/officeDocument/2006/relationships/image" Target="../media/image1649.png"/><Relationship Id="rId26" Type="http://schemas.openxmlformats.org/officeDocument/2006/relationships/image" Target="../media/image1655.png"/><Relationship Id="rId39" Type="http://schemas.openxmlformats.org/officeDocument/2006/relationships/image" Target="../media/image1668.svg"/><Relationship Id="rId21" Type="http://schemas.openxmlformats.org/officeDocument/2006/relationships/image" Target="../media/image1652.svg"/><Relationship Id="rId34" Type="http://schemas.openxmlformats.org/officeDocument/2006/relationships/image" Target="../media/image1663.png"/><Relationship Id="rId42" Type="http://schemas.openxmlformats.org/officeDocument/2006/relationships/image" Target="../media/image1671.png"/><Relationship Id="rId47" Type="http://schemas.openxmlformats.org/officeDocument/2006/relationships/image" Target="../media/image1676.svg"/><Relationship Id="rId7" Type="http://schemas.openxmlformats.org/officeDocument/2006/relationships/image" Target="../media/image1638.svg"/><Relationship Id="rId2" Type="http://schemas.openxmlformats.org/officeDocument/2006/relationships/image" Target="../media/image1633.png"/><Relationship Id="rId16" Type="http://schemas.openxmlformats.org/officeDocument/2006/relationships/image" Target="../media/image1647.png"/><Relationship Id="rId29" Type="http://schemas.openxmlformats.org/officeDocument/2006/relationships/image" Target="../media/image1658.svg"/><Relationship Id="rId1" Type="http://schemas.openxmlformats.org/officeDocument/2006/relationships/slideLayout" Target="../slideLayouts/slideLayout22.xml"/><Relationship Id="rId6" Type="http://schemas.openxmlformats.org/officeDocument/2006/relationships/image" Target="../media/image1637.png"/><Relationship Id="rId11" Type="http://schemas.openxmlformats.org/officeDocument/2006/relationships/image" Target="../media/image1642.svg"/><Relationship Id="rId24" Type="http://schemas.openxmlformats.org/officeDocument/2006/relationships/image" Target="../media/image1653.png"/><Relationship Id="rId32" Type="http://schemas.openxmlformats.org/officeDocument/2006/relationships/image" Target="../media/image1661.png"/><Relationship Id="rId37" Type="http://schemas.openxmlformats.org/officeDocument/2006/relationships/image" Target="../media/image1666.svg"/><Relationship Id="rId40" Type="http://schemas.openxmlformats.org/officeDocument/2006/relationships/image" Target="../media/image1669.png"/><Relationship Id="rId45" Type="http://schemas.openxmlformats.org/officeDocument/2006/relationships/image" Target="../media/image1674.svg"/><Relationship Id="rId5" Type="http://schemas.openxmlformats.org/officeDocument/2006/relationships/image" Target="../media/image1636.svg"/><Relationship Id="rId15" Type="http://schemas.openxmlformats.org/officeDocument/2006/relationships/image" Target="../media/image1646.svg"/><Relationship Id="rId23" Type="http://schemas.openxmlformats.org/officeDocument/2006/relationships/image" Target="../media/image35.svg"/><Relationship Id="rId28" Type="http://schemas.openxmlformats.org/officeDocument/2006/relationships/image" Target="../media/image1657.png"/><Relationship Id="rId36" Type="http://schemas.openxmlformats.org/officeDocument/2006/relationships/image" Target="../media/image1665.png"/><Relationship Id="rId10" Type="http://schemas.openxmlformats.org/officeDocument/2006/relationships/image" Target="../media/image1641.png"/><Relationship Id="rId19" Type="http://schemas.openxmlformats.org/officeDocument/2006/relationships/image" Target="../media/image1650.svg"/><Relationship Id="rId31" Type="http://schemas.openxmlformats.org/officeDocument/2006/relationships/image" Target="../media/image1660.svg"/><Relationship Id="rId44" Type="http://schemas.openxmlformats.org/officeDocument/2006/relationships/image" Target="../media/image1673.png"/><Relationship Id="rId4" Type="http://schemas.openxmlformats.org/officeDocument/2006/relationships/image" Target="../media/image1635.png"/><Relationship Id="rId9" Type="http://schemas.openxmlformats.org/officeDocument/2006/relationships/image" Target="../media/image1640.svg"/><Relationship Id="rId14" Type="http://schemas.openxmlformats.org/officeDocument/2006/relationships/image" Target="../media/image1645.png"/><Relationship Id="rId22" Type="http://schemas.openxmlformats.org/officeDocument/2006/relationships/image" Target="../media/image34.png"/><Relationship Id="rId27" Type="http://schemas.openxmlformats.org/officeDocument/2006/relationships/image" Target="../media/image1656.svg"/><Relationship Id="rId30" Type="http://schemas.openxmlformats.org/officeDocument/2006/relationships/image" Target="../media/image1659.png"/><Relationship Id="rId35" Type="http://schemas.openxmlformats.org/officeDocument/2006/relationships/image" Target="../media/image1664.svg"/><Relationship Id="rId43" Type="http://schemas.openxmlformats.org/officeDocument/2006/relationships/image" Target="../media/image1672.svg"/><Relationship Id="rId8" Type="http://schemas.openxmlformats.org/officeDocument/2006/relationships/image" Target="../media/image1639.png"/><Relationship Id="rId3" Type="http://schemas.openxmlformats.org/officeDocument/2006/relationships/image" Target="../media/image1634.svg"/><Relationship Id="rId12" Type="http://schemas.openxmlformats.org/officeDocument/2006/relationships/image" Target="../media/image1643.png"/><Relationship Id="rId17" Type="http://schemas.openxmlformats.org/officeDocument/2006/relationships/image" Target="../media/image1648.svg"/><Relationship Id="rId25" Type="http://schemas.openxmlformats.org/officeDocument/2006/relationships/image" Target="../media/image1654.svg"/><Relationship Id="rId33" Type="http://schemas.openxmlformats.org/officeDocument/2006/relationships/image" Target="../media/image1662.svg"/><Relationship Id="rId38" Type="http://schemas.openxmlformats.org/officeDocument/2006/relationships/image" Target="../media/image1667.png"/><Relationship Id="rId46" Type="http://schemas.openxmlformats.org/officeDocument/2006/relationships/image" Target="../media/image1675.png"/><Relationship Id="rId20" Type="http://schemas.openxmlformats.org/officeDocument/2006/relationships/image" Target="../media/image1651.png"/><Relationship Id="rId41" Type="http://schemas.openxmlformats.org/officeDocument/2006/relationships/image" Target="../media/image1670.svg"/></Relationships>
</file>

<file path=ppt/slides/_rels/slide153.xml.rels><?xml version="1.0" encoding="UTF-8" standalone="yes"?>
<Relationships xmlns="http://schemas.openxmlformats.org/package/2006/relationships"><Relationship Id="rId8" Type="http://schemas.openxmlformats.org/officeDocument/2006/relationships/image" Target="../media/image1683.png"/><Relationship Id="rId13" Type="http://schemas.openxmlformats.org/officeDocument/2006/relationships/image" Target="../media/image1688.svg"/><Relationship Id="rId3" Type="http://schemas.openxmlformats.org/officeDocument/2006/relationships/image" Target="../media/image1678.svg"/><Relationship Id="rId7" Type="http://schemas.openxmlformats.org/officeDocument/2006/relationships/image" Target="../media/image1682.svg"/><Relationship Id="rId12" Type="http://schemas.openxmlformats.org/officeDocument/2006/relationships/image" Target="../media/image1687.png"/><Relationship Id="rId17" Type="http://schemas.openxmlformats.org/officeDocument/2006/relationships/image" Target="../media/image1692.svg"/><Relationship Id="rId2" Type="http://schemas.openxmlformats.org/officeDocument/2006/relationships/image" Target="../media/image1677.png"/><Relationship Id="rId16" Type="http://schemas.openxmlformats.org/officeDocument/2006/relationships/image" Target="../media/image1691.png"/><Relationship Id="rId1" Type="http://schemas.openxmlformats.org/officeDocument/2006/relationships/slideLayout" Target="../slideLayouts/slideLayout21.xml"/><Relationship Id="rId6" Type="http://schemas.openxmlformats.org/officeDocument/2006/relationships/image" Target="../media/image1681.png"/><Relationship Id="rId11" Type="http://schemas.openxmlformats.org/officeDocument/2006/relationships/image" Target="../media/image1686.svg"/><Relationship Id="rId5" Type="http://schemas.openxmlformats.org/officeDocument/2006/relationships/image" Target="../media/image1680.svg"/><Relationship Id="rId15" Type="http://schemas.openxmlformats.org/officeDocument/2006/relationships/image" Target="../media/image1690.svg"/><Relationship Id="rId10" Type="http://schemas.openxmlformats.org/officeDocument/2006/relationships/image" Target="../media/image1685.png"/><Relationship Id="rId4" Type="http://schemas.openxmlformats.org/officeDocument/2006/relationships/image" Target="../media/image1679.png"/><Relationship Id="rId9" Type="http://schemas.openxmlformats.org/officeDocument/2006/relationships/image" Target="../media/image1684.svg"/><Relationship Id="rId14" Type="http://schemas.openxmlformats.org/officeDocument/2006/relationships/image" Target="../media/image168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68.xml"/><Relationship Id="rId18" Type="http://schemas.openxmlformats.org/officeDocument/2006/relationships/slide" Target="slide86.xml"/><Relationship Id="rId26" Type="http://schemas.openxmlformats.org/officeDocument/2006/relationships/slide" Target="slide132.xml"/><Relationship Id="rId3" Type="http://schemas.openxmlformats.org/officeDocument/2006/relationships/slide" Target="slide32.xml"/><Relationship Id="rId21" Type="http://schemas.openxmlformats.org/officeDocument/2006/relationships/slide" Target="slide106.xml"/><Relationship Id="rId7" Type="http://schemas.openxmlformats.org/officeDocument/2006/relationships/slide" Target="slide44.xml"/><Relationship Id="rId12" Type="http://schemas.openxmlformats.org/officeDocument/2006/relationships/slide" Target="slide66.xml"/><Relationship Id="rId17" Type="http://schemas.openxmlformats.org/officeDocument/2006/relationships/slide" Target="slide84.xml"/><Relationship Id="rId25" Type="http://schemas.openxmlformats.org/officeDocument/2006/relationships/slide" Target="slide130.xml"/><Relationship Id="rId2" Type="http://schemas.openxmlformats.org/officeDocument/2006/relationships/slide" Target="slide24.xml"/><Relationship Id="rId16" Type="http://schemas.openxmlformats.org/officeDocument/2006/relationships/slide" Target="slide82.xml"/><Relationship Id="rId20" Type="http://schemas.openxmlformats.org/officeDocument/2006/relationships/slide" Target="slide95.xml"/><Relationship Id="rId29" Type="http://schemas.openxmlformats.org/officeDocument/2006/relationships/slide" Target="slide144.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4.xml"/><Relationship Id="rId24" Type="http://schemas.openxmlformats.org/officeDocument/2006/relationships/slide" Target="slide121.xml"/><Relationship Id="rId5" Type="http://schemas.openxmlformats.org/officeDocument/2006/relationships/slide" Target="slide37.xml"/><Relationship Id="rId15" Type="http://schemas.openxmlformats.org/officeDocument/2006/relationships/slide" Target="slide77.xml"/><Relationship Id="rId23" Type="http://schemas.openxmlformats.org/officeDocument/2006/relationships/slide" Target="slide124.xml"/><Relationship Id="rId28" Type="http://schemas.openxmlformats.org/officeDocument/2006/relationships/slide" Target="slide136.xml"/><Relationship Id="rId10" Type="http://schemas.openxmlformats.org/officeDocument/2006/relationships/slide" Target="slide62.xml"/><Relationship Id="rId19" Type="http://schemas.openxmlformats.org/officeDocument/2006/relationships/slide" Target="slide88.xml"/><Relationship Id="rId4" Type="http://schemas.openxmlformats.org/officeDocument/2006/relationships/slide" Target="slide30.xml"/><Relationship Id="rId9" Type="http://schemas.openxmlformats.org/officeDocument/2006/relationships/slide" Target="slide52.xml"/><Relationship Id="rId14" Type="http://schemas.openxmlformats.org/officeDocument/2006/relationships/slide" Target="slide71.xml"/><Relationship Id="rId22" Type="http://schemas.openxmlformats.org/officeDocument/2006/relationships/slide" Target="slide116.xml"/><Relationship Id="rId27" Type="http://schemas.openxmlformats.org/officeDocument/2006/relationships/slide" Target="slide134.xml"/><Relationship Id="rId30" Type="http://schemas.openxmlformats.org/officeDocument/2006/relationships/slide" Target="slide1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1.svg"/><Relationship Id="rId7" Type="http://schemas.openxmlformats.org/officeDocument/2006/relationships/image" Target="../media/image43.svg"/><Relationship Id="rId12" Type="http://schemas.openxmlformats.org/officeDocument/2006/relationships/image" Target="../media/image44.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16.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27.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15.png"/><Relationship Id="rId19" Type="http://schemas.openxmlformats.org/officeDocument/2006/relationships/image" Target="../media/image49.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22.svg"/><Relationship Id="rId14" Type="http://schemas.openxmlformats.org/officeDocument/2006/relationships/image" Target="../media/image26.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svg"/><Relationship Id="rId39" Type="http://schemas.openxmlformats.org/officeDocument/2006/relationships/image" Target="../media/image117.sv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3.png"/><Relationship Id="rId55" Type="http://schemas.openxmlformats.org/officeDocument/2006/relationships/image" Target="../media/image131.svg"/><Relationship Id="rId7" Type="http://schemas.openxmlformats.org/officeDocument/2006/relationships/image" Target="../media/image85.png"/><Relationship Id="rId2" Type="http://schemas.openxmlformats.org/officeDocument/2006/relationships/image" Target="../media/image80.emf"/><Relationship Id="rId16" Type="http://schemas.openxmlformats.org/officeDocument/2006/relationships/image" Target="../media/image94.sv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sv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29.svg"/><Relationship Id="rId5" Type="http://schemas.openxmlformats.org/officeDocument/2006/relationships/image" Target="../media/image83.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28.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 Id="rId27" Type="http://schemas.openxmlformats.org/officeDocument/2006/relationships/image" Target="../media/image105.png"/><Relationship Id="rId30" Type="http://schemas.openxmlformats.org/officeDocument/2006/relationships/image" Target="../media/image108.sv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8" Type="http://schemas.openxmlformats.org/officeDocument/2006/relationships/image" Target="../media/image86.svg"/><Relationship Id="rId51" Type="http://schemas.openxmlformats.org/officeDocument/2006/relationships/image" Target="../media/image14.svg"/><Relationship Id="rId3" Type="http://schemas.openxmlformats.org/officeDocument/2006/relationships/image" Target="../media/image81.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svg"/><Relationship Id="rId41" Type="http://schemas.openxmlformats.org/officeDocument/2006/relationships/image" Target="../media/image119.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sv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svg"/><Relationship Id="rId36" Type="http://schemas.openxmlformats.org/officeDocument/2006/relationships/image" Target="../media/image114.png"/><Relationship Id="rId49" Type="http://schemas.openxmlformats.org/officeDocument/2006/relationships/image" Target="../media/image127.svg"/></Relationships>
</file>

<file path=ppt/slides/_rels/slide29.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pn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sv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pn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sv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svg"/><Relationship Id="rId38" Type="http://schemas.openxmlformats.org/officeDocument/2006/relationships/image" Target="../media/image167.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3.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26" Type="http://schemas.openxmlformats.org/officeDocument/2006/relationships/image" Target="../media/image222.svg"/><Relationship Id="rId3" Type="http://schemas.openxmlformats.org/officeDocument/2006/relationships/image" Target="../media/image199.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5" Type="http://schemas.openxmlformats.org/officeDocument/2006/relationships/image" Target="../media/image221.png"/><Relationship Id="rId2" Type="http://schemas.openxmlformats.org/officeDocument/2006/relationships/notesSlide" Target="../notesSlides/notesSlide8.xml"/><Relationship Id="rId16" Type="http://schemas.openxmlformats.org/officeDocument/2006/relationships/image" Target="../media/image212.svg"/><Relationship Id="rId20" Type="http://schemas.openxmlformats.org/officeDocument/2006/relationships/image" Target="../media/image216.svg"/><Relationship Id="rId29" Type="http://schemas.openxmlformats.org/officeDocument/2006/relationships/image" Target="../media/image225.png"/><Relationship Id="rId1" Type="http://schemas.openxmlformats.org/officeDocument/2006/relationships/slideLayout" Target="../slideLayouts/slideLayout16.xml"/><Relationship Id="rId6" Type="http://schemas.openxmlformats.org/officeDocument/2006/relationships/image" Target="../media/image202.svg"/><Relationship Id="rId11" Type="http://schemas.openxmlformats.org/officeDocument/2006/relationships/image" Target="../media/image207.png"/><Relationship Id="rId24" Type="http://schemas.openxmlformats.org/officeDocument/2006/relationships/image" Target="../media/image220.svg"/><Relationship Id="rId32" Type="http://schemas.openxmlformats.org/officeDocument/2006/relationships/image" Target="../media/image228.svg"/><Relationship Id="rId5" Type="http://schemas.openxmlformats.org/officeDocument/2006/relationships/image" Target="../media/image201.png"/><Relationship Id="rId15" Type="http://schemas.openxmlformats.org/officeDocument/2006/relationships/image" Target="../media/image211.png"/><Relationship Id="rId23" Type="http://schemas.openxmlformats.org/officeDocument/2006/relationships/image" Target="../media/image219.png"/><Relationship Id="rId28" Type="http://schemas.openxmlformats.org/officeDocument/2006/relationships/image" Target="../media/image224.svg"/><Relationship Id="rId10" Type="http://schemas.openxmlformats.org/officeDocument/2006/relationships/image" Target="../media/image206.svg"/><Relationship Id="rId19" Type="http://schemas.openxmlformats.org/officeDocument/2006/relationships/image" Target="../media/image215.png"/><Relationship Id="rId31" Type="http://schemas.openxmlformats.org/officeDocument/2006/relationships/image" Target="../media/image227.png"/><Relationship Id="rId4" Type="http://schemas.openxmlformats.org/officeDocument/2006/relationships/image" Target="../media/image200.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 Id="rId27" Type="http://schemas.openxmlformats.org/officeDocument/2006/relationships/image" Target="../media/image223.png"/><Relationship Id="rId30" Type="http://schemas.openxmlformats.org/officeDocument/2006/relationships/image" Target="../media/image226.svg"/></Relationships>
</file>

<file path=ppt/slides/_rels/slide34.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svg"/><Relationship Id="rId18" Type="http://schemas.openxmlformats.org/officeDocument/2006/relationships/image" Target="../media/image245.png"/><Relationship Id="rId3" Type="http://schemas.openxmlformats.org/officeDocument/2006/relationships/image" Target="../media/image230.svg"/><Relationship Id="rId21" Type="http://schemas.openxmlformats.org/officeDocument/2006/relationships/image" Target="../media/image31.svg"/><Relationship Id="rId7" Type="http://schemas.openxmlformats.org/officeDocument/2006/relationships/image" Target="../media/image234.svg"/><Relationship Id="rId12" Type="http://schemas.openxmlformats.org/officeDocument/2006/relationships/image" Target="../media/image239.png"/><Relationship Id="rId17" Type="http://schemas.openxmlformats.org/officeDocument/2006/relationships/image" Target="../media/image244.svg"/><Relationship Id="rId25" Type="http://schemas.openxmlformats.org/officeDocument/2006/relationships/image" Target="../media/image250.svg"/><Relationship Id="rId2" Type="http://schemas.openxmlformats.org/officeDocument/2006/relationships/image" Target="../media/image229.png"/><Relationship Id="rId16" Type="http://schemas.openxmlformats.org/officeDocument/2006/relationships/image" Target="../media/image243.png"/><Relationship Id="rId20"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33.png"/><Relationship Id="rId11" Type="http://schemas.openxmlformats.org/officeDocument/2006/relationships/image" Target="../media/image238.svg"/><Relationship Id="rId24" Type="http://schemas.openxmlformats.org/officeDocument/2006/relationships/image" Target="../media/image249.png"/><Relationship Id="rId5" Type="http://schemas.openxmlformats.org/officeDocument/2006/relationships/image" Target="../media/image232.svg"/><Relationship Id="rId15" Type="http://schemas.openxmlformats.org/officeDocument/2006/relationships/image" Target="../media/image242.svg"/><Relationship Id="rId23" Type="http://schemas.openxmlformats.org/officeDocument/2006/relationships/image" Target="../media/image248.svg"/><Relationship Id="rId10" Type="http://schemas.openxmlformats.org/officeDocument/2006/relationships/image" Target="../media/image237.png"/><Relationship Id="rId19" Type="http://schemas.openxmlformats.org/officeDocument/2006/relationships/image" Target="../media/image246.sv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1.png"/><Relationship Id="rId22" Type="http://schemas.openxmlformats.org/officeDocument/2006/relationships/image" Target="../media/image247.png"/></Relationships>
</file>

<file path=ppt/slides/_rels/slide35.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svg"/><Relationship Id="rId3" Type="http://schemas.openxmlformats.org/officeDocument/2006/relationships/image" Target="../media/image252.svg"/><Relationship Id="rId7" Type="http://schemas.openxmlformats.org/officeDocument/2006/relationships/image" Target="../media/image256.svg"/><Relationship Id="rId12" Type="http://schemas.openxmlformats.org/officeDocument/2006/relationships/image" Target="../media/image261.png"/><Relationship Id="rId2" Type="http://schemas.openxmlformats.org/officeDocument/2006/relationships/image" Target="../media/image251.png"/><Relationship Id="rId1" Type="http://schemas.openxmlformats.org/officeDocument/2006/relationships/slideLayout" Target="../slideLayouts/slideLayout16.xml"/><Relationship Id="rId6" Type="http://schemas.openxmlformats.org/officeDocument/2006/relationships/image" Target="../media/image255.png"/><Relationship Id="rId11" Type="http://schemas.openxmlformats.org/officeDocument/2006/relationships/image" Target="../media/image260.svg"/><Relationship Id="rId5" Type="http://schemas.openxmlformats.org/officeDocument/2006/relationships/image" Target="../media/image254.sv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svg"/></Relationships>
</file>

<file path=ppt/slides/_rels/slide3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3" Type="http://schemas.openxmlformats.org/officeDocument/2006/relationships/image" Target="../media/image264.svg"/><Relationship Id="rId7" Type="http://schemas.openxmlformats.org/officeDocument/2006/relationships/image" Target="../media/image268.svg"/><Relationship Id="rId12" Type="http://schemas.openxmlformats.org/officeDocument/2006/relationships/image" Target="../media/image273.png"/><Relationship Id="rId17" Type="http://schemas.openxmlformats.org/officeDocument/2006/relationships/image" Target="../media/image278.svg"/><Relationship Id="rId2" Type="http://schemas.openxmlformats.org/officeDocument/2006/relationships/image" Target="../media/image263.png"/><Relationship Id="rId16" Type="http://schemas.openxmlformats.org/officeDocument/2006/relationships/image" Target="../media/image277.png"/><Relationship Id="rId1" Type="http://schemas.openxmlformats.org/officeDocument/2006/relationships/slideLayout" Target="../slideLayouts/slideLayout16.xml"/><Relationship Id="rId6" Type="http://schemas.openxmlformats.org/officeDocument/2006/relationships/image" Target="../media/image267.png"/><Relationship Id="rId11" Type="http://schemas.openxmlformats.org/officeDocument/2006/relationships/image" Target="../media/image272.svg"/><Relationship Id="rId5" Type="http://schemas.openxmlformats.org/officeDocument/2006/relationships/image" Target="../media/image266.svg"/><Relationship Id="rId15" Type="http://schemas.openxmlformats.org/officeDocument/2006/relationships/image" Target="../media/image276.sv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svg"/><Relationship Id="rId14" Type="http://schemas.openxmlformats.org/officeDocument/2006/relationships/image" Target="../media/image275.png"/></Relationships>
</file>

<file path=ppt/slides/_rels/slide37.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18" Type="http://schemas.openxmlformats.org/officeDocument/2006/relationships/image" Target="../media/image297.png"/><Relationship Id="rId3" Type="http://schemas.openxmlformats.org/officeDocument/2006/relationships/image" Target="../media/image282.svg"/><Relationship Id="rId21" Type="http://schemas.openxmlformats.org/officeDocument/2006/relationships/image" Target="../media/image300.svg"/><Relationship Id="rId7" Type="http://schemas.openxmlformats.org/officeDocument/2006/relationships/image" Target="../media/image286.svg"/><Relationship Id="rId12" Type="http://schemas.openxmlformats.org/officeDocument/2006/relationships/image" Target="../media/image291.png"/><Relationship Id="rId17" Type="http://schemas.openxmlformats.org/officeDocument/2006/relationships/image" Target="../media/image296.sv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19.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19" Type="http://schemas.openxmlformats.org/officeDocument/2006/relationships/image" Target="../media/image298.sv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39.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7.png"/><Relationship Id="rId3" Type="http://schemas.openxmlformats.org/officeDocument/2006/relationships/image" Target="../media/image302.svg"/><Relationship Id="rId21" Type="http://schemas.openxmlformats.org/officeDocument/2006/relationships/image" Target="../media/image320.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316.svg"/><Relationship Id="rId25" Type="http://schemas.openxmlformats.org/officeDocument/2006/relationships/image" Target="../media/image324.svg"/><Relationship Id="rId2" Type="http://schemas.openxmlformats.org/officeDocument/2006/relationships/image" Target="../media/image301.png"/><Relationship Id="rId16" Type="http://schemas.openxmlformats.org/officeDocument/2006/relationships/image" Target="../media/image315.png"/><Relationship Id="rId20" Type="http://schemas.openxmlformats.org/officeDocument/2006/relationships/image" Target="../media/image319.png"/><Relationship Id="rId1" Type="http://schemas.openxmlformats.org/officeDocument/2006/relationships/slideLayout" Target="../slideLayouts/slideLayout19.xml"/><Relationship Id="rId6" Type="http://schemas.openxmlformats.org/officeDocument/2006/relationships/image" Target="../media/image305.png"/><Relationship Id="rId11" Type="http://schemas.openxmlformats.org/officeDocument/2006/relationships/image" Target="../media/image310.svg"/><Relationship Id="rId24" Type="http://schemas.openxmlformats.org/officeDocument/2006/relationships/image" Target="../media/image323.png"/><Relationship Id="rId5" Type="http://schemas.openxmlformats.org/officeDocument/2006/relationships/image" Target="../media/image304.svg"/><Relationship Id="rId15" Type="http://schemas.openxmlformats.org/officeDocument/2006/relationships/image" Target="../media/image314.svg"/><Relationship Id="rId23" Type="http://schemas.openxmlformats.org/officeDocument/2006/relationships/image" Target="../media/image322.svg"/><Relationship Id="rId10" Type="http://schemas.openxmlformats.org/officeDocument/2006/relationships/image" Target="../media/image309.png"/><Relationship Id="rId19" Type="http://schemas.openxmlformats.org/officeDocument/2006/relationships/image" Target="../media/image318.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 Id="rId22" Type="http://schemas.openxmlformats.org/officeDocument/2006/relationships/image" Target="../media/image3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svg"/><Relationship Id="rId7" Type="http://schemas.openxmlformats.org/officeDocument/2006/relationships/image" Target="../media/image330.svg"/><Relationship Id="rId2" Type="http://schemas.openxmlformats.org/officeDocument/2006/relationships/image" Target="../media/image325.png"/><Relationship Id="rId1" Type="http://schemas.openxmlformats.org/officeDocument/2006/relationships/slideLayout" Target="../slideLayouts/slideLayout19.xml"/><Relationship Id="rId6" Type="http://schemas.openxmlformats.org/officeDocument/2006/relationships/image" Target="../media/image329.png"/><Relationship Id="rId11" Type="http://schemas.openxmlformats.org/officeDocument/2006/relationships/image" Target="../media/image334.svg"/><Relationship Id="rId5" Type="http://schemas.openxmlformats.org/officeDocument/2006/relationships/image" Target="../media/image328.sv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svg"/></Relationships>
</file>

<file path=ppt/slides/_rels/slide41.xml.rels><?xml version="1.0" encoding="UTF-8" standalone="yes"?>
<Relationships xmlns="http://schemas.openxmlformats.org/package/2006/relationships"><Relationship Id="rId3" Type="http://schemas.openxmlformats.org/officeDocument/2006/relationships/image" Target="../media/image336.svg"/><Relationship Id="rId2" Type="http://schemas.openxmlformats.org/officeDocument/2006/relationships/image" Target="../media/image33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38.svg"/><Relationship Id="rId2" Type="http://schemas.openxmlformats.org/officeDocument/2006/relationships/image" Target="../media/image337.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40.svg"/><Relationship Id="rId7" Type="http://schemas.openxmlformats.org/officeDocument/2006/relationships/image" Target="../media/image344.svg"/><Relationship Id="rId2" Type="http://schemas.openxmlformats.org/officeDocument/2006/relationships/image" Target="../media/image339.png"/><Relationship Id="rId1" Type="http://schemas.openxmlformats.org/officeDocument/2006/relationships/slideLayout" Target="../slideLayouts/slideLayout26.xml"/><Relationship Id="rId6" Type="http://schemas.openxmlformats.org/officeDocument/2006/relationships/image" Target="../media/image343.png"/><Relationship Id="rId5" Type="http://schemas.openxmlformats.org/officeDocument/2006/relationships/image" Target="../media/image342.svg"/><Relationship Id="rId4" Type="http://schemas.openxmlformats.org/officeDocument/2006/relationships/image" Target="../media/image341.png"/></Relationships>
</file>

<file path=ppt/slides/_rels/slide44.xml.rels><?xml version="1.0" encoding="UTF-8" standalone="yes"?>
<Relationships xmlns="http://schemas.openxmlformats.org/package/2006/relationships"><Relationship Id="rId3" Type="http://schemas.openxmlformats.org/officeDocument/2006/relationships/image" Target="../media/image346.svg"/><Relationship Id="rId2" Type="http://schemas.openxmlformats.org/officeDocument/2006/relationships/image" Target="../media/image345.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8.svg"/><Relationship Id="rId7" Type="http://schemas.openxmlformats.org/officeDocument/2006/relationships/image" Target="../media/image352.svg"/><Relationship Id="rId2" Type="http://schemas.openxmlformats.org/officeDocument/2006/relationships/image" Target="../media/image347.png"/><Relationship Id="rId1" Type="http://schemas.openxmlformats.org/officeDocument/2006/relationships/slideLayout" Target="../slideLayouts/slideLayout29.xml"/><Relationship Id="rId6" Type="http://schemas.openxmlformats.org/officeDocument/2006/relationships/image" Target="../media/image351.png"/><Relationship Id="rId5" Type="http://schemas.openxmlformats.org/officeDocument/2006/relationships/image" Target="../media/image350.svg"/><Relationship Id="rId4" Type="http://schemas.openxmlformats.org/officeDocument/2006/relationships/image" Target="../media/image349.png"/><Relationship Id="rId9" Type="http://schemas.openxmlformats.org/officeDocument/2006/relationships/image" Target="../media/image354.svg"/></Relationships>
</file>

<file path=ppt/slides/_rels/slide46.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366.svg"/><Relationship Id="rId3" Type="http://schemas.openxmlformats.org/officeDocument/2006/relationships/image" Target="../media/image356.svg"/><Relationship Id="rId7" Type="http://schemas.openxmlformats.org/officeDocument/2006/relationships/image" Target="../media/image360.svg"/><Relationship Id="rId12" Type="http://schemas.openxmlformats.org/officeDocument/2006/relationships/image" Target="../media/image365.png"/><Relationship Id="rId2" Type="http://schemas.openxmlformats.org/officeDocument/2006/relationships/image" Target="../media/image355.png"/><Relationship Id="rId1" Type="http://schemas.openxmlformats.org/officeDocument/2006/relationships/slideLayout" Target="../slideLayouts/slideLayout29.xml"/><Relationship Id="rId6" Type="http://schemas.openxmlformats.org/officeDocument/2006/relationships/image" Target="../media/image359.png"/><Relationship Id="rId11" Type="http://schemas.openxmlformats.org/officeDocument/2006/relationships/image" Target="../media/image364.svg"/><Relationship Id="rId5" Type="http://schemas.openxmlformats.org/officeDocument/2006/relationships/image" Target="../media/image358.svg"/><Relationship Id="rId10" Type="http://schemas.openxmlformats.org/officeDocument/2006/relationships/image" Target="../media/image363.png"/><Relationship Id="rId4" Type="http://schemas.openxmlformats.org/officeDocument/2006/relationships/image" Target="../media/image357.png"/><Relationship Id="rId9" Type="http://schemas.openxmlformats.org/officeDocument/2006/relationships/image" Target="../media/image362.svg"/></Relationships>
</file>

<file path=ppt/slides/_rels/slide4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8.svg"/><Relationship Id="rId7" Type="http://schemas.openxmlformats.org/officeDocument/2006/relationships/image" Target="../media/image369.svg"/><Relationship Id="rId2" Type="http://schemas.openxmlformats.org/officeDocument/2006/relationships/image" Target="../media/image367.png"/><Relationship Id="rId1" Type="http://schemas.openxmlformats.org/officeDocument/2006/relationships/slideLayout" Target="../slideLayouts/slideLayout29.xml"/><Relationship Id="rId6" Type="http://schemas.openxmlformats.org/officeDocument/2006/relationships/image" Target="../media/image365.png"/><Relationship Id="rId5" Type="http://schemas.openxmlformats.org/officeDocument/2006/relationships/image" Target="../media/image358.svg"/><Relationship Id="rId4" Type="http://schemas.openxmlformats.org/officeDocument/2006/relationships/image" Target="../media/image357.png"/><Relationship Id="rId9" Type="http://schemas.openxmlformats.org/officeDocument/2006/relationships/image" Target="../media/image371.svg"/></Relationships>
</file>

<file path=ppt/slides/_rels/slide48.xml.rels><?xml version="1.0" encoding="UTF-8" standalone="yes"?>
<Relationships xmlns="http://schemas.openxmlformats.org/package/2006/relationships"><Relationship Id="rId3" Type="http://schemas.openxmlformats.org/officeDocument/2006/relationships/image" Target="../media/image373.svg"/><Relationship Id="rId2" Type="http://schemas.openxmlformats.org/officeDocument/2006/relationships/image" Target="../media/image372.png"/><Relationship Id="rId1" Type="http://schemas.openxmlformats.org/officeDocument/2006/relationships/slideLayout" Target="../slideLayouts/slideLayout29.xml"/><Relationship Id="rId5" Type="http://schemas.openxmlformats.org/officeDocument/2006/relationships/image" Target="../media/image375.svg"/><Relationship Id="rId4" Type="http://schemas.openxmlformats.org/officeDocument/2006/relationships/image" Target="../media/image374.png"/></Relationships>
</file>

<file path=ppt/slides/_rels/slide49.xml.rels><?xml version="1.0" encoding="UTF-8" standalone="yes"?>
<Relationships xmlns="http://schemas.openxmlformats.org/package/2006/relationships"><Relationship Id="rId3" Type="http://schemas.openxmlformats.org/officeDocument/2006/relationships/image" Target="../media/image377.svg"/><Relationship Id="rId2" Type="http://schemas.openxmlformats.org/officeDocument/2006/relationships/image" Target="../media/image37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9.svg"/><Relationship Id="rId7" Type="http://schemas.openxmlformats.org/officeDocument/2006/relationships/image" Target="../media/image383.svg"/><Relationship Id="rId2" Type="http://schemas.openxmlformats.org/officeDocument/2006/relationships/image" Target="../media/image378.png"/><Relationship Id="rId1" Type="http://schemas.openxmlformats.org/officeDocument/2006/relationships/slideLayout" Target="../slideLayouts/slideLayout21.xml"/><Relationship Id="rId6" Type="http://schemas.openxmlformats.org/officeDocument/2006/relationships/image" Target="../media/image382.png"/><Relationship Id="rId5" Type="http://schemas.openxmlformats.org/officeDocument/2006/relationships/image" Target="../media/image381.svg"/><Relationship Id="rId4" Type="http://schemas.openxmlformats.org/officeDocument/2006/relationships/image" Target="../media/image380.png"/><Relationship Id="rId9" Type="http://schemas.openxmlformats.org/officeDocument/2006/relationships/image" Target="../media/image385.svg"/></Relationships>
</file>

<file path=ppt/slides/_rels/slide51.xml.rels><?xml version="1.0" encoding="UTF-8" standalone="yes"?>
<Relationships xmlns="http://schemas.openxmlformats.org/package/2006/relationships"><Relationship Id="rId3" Type="http://schemas.openxmlformats.org/officeDocument/2006/relationships/image" Target="../media/image387.svg"/><Relationship Id="rId7" Type="http://schemas.openxmlformats.org/officeDocument/2006/relationships/image" Target="../media/image391.svg"/><Relationship Id="rId2" Type="http://schemas.openxmlformats.org/officeDocument/2006/relationships/image" Target="../media/image386.png"/><Relationship Id="rId1" Type="http://schemas.openxmlformats.org/officeDocument/2006/relationships/slideLayout" Target="../slideLayouts/slideLayout21.xml"/><Relationship Id="rId6" Type="http://schemas.openxmlformats.org/officeDocument/2006/relationships/image" Target="../media/image390.png"/><Relationship Id="rId5" Type="http://schemas.openxmlformats.org/officeDocument/2006/relationships/image" Target="../media/image389.svg"/><Relationship Id="rId4" Type="http://schemas.openxmlformats.org/officeDocument/2006/relationships/image" Target="../media/image388.png"/></Relationships>
</file>

<file path=ppt/slides/_rels/slide52.xml.rels><?xml version="1.0" encoding="UTF-8" standalone="yes"?>
<Relationships xmlns="http://schemas.openxmlformats.org/package/2006/relationships"><Relationship Id="rId3" Type="http://schemas.openxmlformats.org/officeDocument/2006/relationships/image" Target="../media/image393.svg"/><Relationship Id="rId2" Type="http://schemas.openxmlformats.org/officeDocument/2006/relationships/image" Target="../media/image392.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image" Target="../media/image397.svg"/><Relationship Id="rId13" Type="http://schemas.openxmlformats.org/officeDocument/2006/relationships/image" Target="../media/image402.png"/><Relationship Id="rId18" Type="http://schemas.openxmlformats.org/officeDocument/2006/relationships/image" Target="../media/image404.png"/><Relationship Id="rId3" Type="http://schemas.openxmlformats.org/officeDocument/2006/relationships/image" Target="../media/image9.png"/><Relationship Id="rId21" Type="http://schemas.openxmlformats.org/officeDocument/2006/relationships/image" Target="../media/image407.svg"/><Relationship Id="rId7" Type="http://schemas.openxmlformats.org/officeDocument/2006/relationships/image" Target="../media/image396.png"/><Relationship Id="rId12" Type="http://schemas.openxmlformats.org/officeDocument/2006/relationships/image" Target="../media/image401.svg"/><Relationship Id="rId17" Type="http://schemas.openxmlformats.org/officeDocument/2006/relationships/hyperlink" Target="https://aws.amazon.com/ec2/instance-types/" TargetMode="External"/><Relationship Id="rId25" Type="http://schemas.openxmlformats.org/officeDocument/2006/relationships/image" Target="../media/image411.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06.png"/><Relationship Id="rId1" Type="http://schemas.openxmlformats.org/officeDocument/2006/relationships/slideLayout" Target="../slideLayouts/slideLayout27.xml"/><Relationship Id="rId6" Type="http://schemas.openxmlformats.org/officeDocument/2006/relationships/image" Target="../media/image395.svg"/><Relationship Id="rId11" Type="http://schemas.openxmlformats.org/officeDocument/2006/relationships/image" Target="../media/image400.png"/><Relationship Id="rId24" Type="http://schemas.openxmlformats.org/officeDocument/2006/relationships/image" Target="../media/image410.png"/><Relationship Id="rId5" Type="http://schemas.openxmlformats.org/officeDocument/2006/relationships/image" Target="../media/image394.png"/><Relationship Id="rId15" Type="http://schemas.openxmlformats.org/officeDocument/2006/relationships/image" Target="../media/image11.png"/><Relationship Id="rId23" Type="http://schemas.openxmlformats.org/officeDocument/2006/relationships/image" Target="../media/image409.svg"/><Relationship Id="rId10" Type="http://schemas.openxmlformats.org/officeDocument/2006/relationships/image" Target="../media/image399.svg"/><Relationship Id="rId19" Type="http://schemas.openxmlformats.org/officeDocument/2006/relationships/image" Target="../media/image405.svg"/><Relationship Id="rId4" Type="http://schemas.openxmlformats.org/officeDocument/2006/relationships/image" Target="../media/image10.svg"/><Relationship Id="rId9" Type="http://schemas.openxmlformats.org/officeDocument/2006/relationships/image" Target="../media/image398.png"/><Relationship Id="rId14" Type="http://schemas.openxmlformats.org/officeDocument/2006/relationships/image" Target="../media/image403.svg"/><Relationship Id="rId22" Type="http://schemas.openxmlformats.org/officeDocument/2006/relationships/image" Target="../media/image408.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1.svg"/><Relationship Id="rId3" Type="http://schemas.openxmlformats.org/officeDocument/2006/relationships/image" Target="../media/image413.svg"/><Relationship Id="rId7" Type="http://schemas.openxmlformats.org/officeDocument/2006/relationships/image" Target="../media/image417.svg"/><Relationship Id="rId12" Type="http://schemas.openxmlformats.org/officeDocument/2006/relationships/image" Target="../media/image420.png"/><Relationship Id="rId2" Type="http://schemas.openxmlformats.org/officeDocument/2006/relationships/image" Target="../media/image412.png"/><Relationship Id="rId1" Type="http://schemas.openxmlformats.org/officeDocument/2006/relationships/slideLayout" Target="../slideLayouts/slideLayout26.xml"/><Relationship Id="rId6" Type="http://schemas.openxmlformats.org/officeDocument/2006/relationships/image" Target="../media/image416.png"/><Relationship Id="rId11" Type="http://schemas.openxmlformats.org/officeDocument/2006/relationships/image" Target="../media/image419.svg"/><Relationship Id="rId5" Type="http://schemas.openxmlformats.org/officeDocument/2006/relationships/image" Target="../media/image415.svg"/><Relationship Id="rId15" Type="http://schemas.openxmlformats.org/officeDocument/2006/relationships/image" Target="../media/image18.svg"/><Relationship Id="rId10" Type="http://schemas.openxmlformats.org/officeDocument/2006/relationships/image" Target="../media/image418.png"/><Relationship Id="rId4" Type="http://schemas.openxmlformats.org/officeDocument/2006/relationships/image" Target="../media/image414.png"/><Relationship Id="rId9" Type="http://schemas.openxmlformats.org/officeDocument/2006/relationships/image" Target="../media/image33.svg"/><Relationship Id="rId14"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svg"/><Relationship Id="rId7" Type="http://schemas.openxmlformats.org/officeDocument/2006/relationships/image" Target="../media/image427.svg"/><Relationship Id="rId2" Type="http://schemas.openxmlformats.org/officeDocument/2006/relationships/image" Target="../media/image422.png"/><Relationship Id="rId1" Type="http://schemas.openxmlformats.org/officeDocument/2006/relationships/slideLayout" Target="../slideLayouts/slideLayout26.xml"/><Relationship Id="rId6" Type="http://schemas.openxmlformats.org/officeDocument/2006/relationships/image" Target="../media/image426.png"/><Relationship Id="rId5" Type="http://schemas.openxmlformats.org/officeDocument/2006/relationships/image" Target="../media/image425.svg"/><Relationship Id="rId4" Type="http://schemas.openxmlformats.org/officeDocument/2006/relationships/image" Target="../media/image424.png"/><Relationship Id="rId9" Type="http://schemas.openxmlformats.org/officeDocument/2006/relationships/image" Target="../media/image429.svg"/></Relationships>
</file>

<file path=ppt/slides/_rels/slide56.xml.rels><?xml version="1.0" encoding="UTF-8" standalone="yes"?>
<Relationships xmlns="http://schemas.openxmlformats.org/package/2006/relationships"><Relationship Id="rId8" Type="http://schemas.openxmlformats.org/officeDocument/2006/relationships/image" Target="../media/image435.svg"/><Relationship Id="rId3" Type="http://schemas.openxmlformats.org/officeDocument/2006/relationships/image" Target="../media/image430.png"/><Relationship Id="rId7" Type="http://schemas.openxmlformats.org/officeDocument/2006/relationships/image" Target="../media/image434.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433.svg"/><Relationship Id="rId5" Type="http://schemas.openxmlformats.org/officeDocument/2006/relationships/image" Target="../media/image432.png"/><Relationship Id="rId10" Type="http://schemas.openxmlformats.org/officeDocument/2006/relationships/image" Target="../media/image437.svg"/><Relationship Id="rId4" Type="http://schemas.openxmlformats.org/officeDocument/2006/relationships/image" Target="../media/image431.svg"/><Relationship Id="rId9" Type="http://schemas.openxmlformats.org/officeDocument/2006/relationships/image" Target="../media/image436.png"/></Relationships>
</file>

<file path=ppt/slides/_rels/slide5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sv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26.xml"/><Relationship Id="rId6" Type="http://schemas.openxmlformats.org/officeDocument/2006/relationships/image" Target="../media/image442.png"/><Relationship Id="rId5" Type="http://schemas.openxmlformats.org/officeDocument/2006/relationships/image" Target="../media/image441.svg"/><Relationship Id="rId4" Type="http://schemas.openxmlformats.org/officeDocument/2006/relationships/image" Target="../media/image440.png"/><Relationship Id="rId9" Type="http://schemas.openxmlformats.org/officeDocument/2006/relationships/image" Target="../media/image445.svg"/></Relationships>
</file>

<file path=ppt/slides/_rels/slide58.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47.svg"/><Relationship Id="rId7" Type="http://schemas.openxmlformats.org/officeDocument/2006/relationships/image" Target="../media/image451.svg"/><Relationship Id="rId2" Type="http://schemas.openxmlformats.org/officeDocument/2006/relationships/image" Target="../media/image446.png"/><Relationship Id="rId1" Type="http://schemas.openxmlformats.org/officeDocument/2006/relationships/slideLayout" Target="../slideLayouts/slideLayout26.xml"/><Relationship Id="rId6" Type="http://schemas.openxmlformats.org/officeDocument/2006/relationships/image" Target="../media/image450.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53.svg"/></Relationships>
</file>

<file path=ppt/slides/_rels/slide5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5.svg"/><Relationship Id="rId7" Type="http://schemas.openxmlformats.org/officeDocument/2006/relationships/image" Target="../media/image459.svg"/><Relationship Id="rId2" Type="http://schemas.openxmlformats.org/officeDocument/2006/relationships/image" Target="../media/image454.png"/><Relationship Id="rId1" Type="http://schemas.openxmlformats.org/officeDocument/2006/relationships/slideLayout" Target="../slideLayouts/slideLayout26.xml"/><Relationship Id="rId6" Type="http://schemas.openxmlformats.org/officeDocument/2006/relationships/image" Target="../media/image458.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461.sv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19.xml"/></Relationships>
</file>

<file path=ppt/slides/_rels/slide60.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463.svg"/><Relationship Id="rId7" Type="http://schemas.openxmlformats.org/officeDocument/2006/relationships/image" Target="../media/image467.svg"/><Relationship Id="rId2" Type="http://schemas.openxmlformats.org/officeDocument/2006/relationships/image" Target="../media/image462.png"/><Relationship Id="rId1" Type="http://schemas.openxmlformats.org/officeDocument/2006/relationships/slideLayout" Target="../slideLayouts/slideLayout26.xml"/><Relationship Id="rId6" Type="http://schemas.openxmlformats.org/officeDocument/2006/relationships/image" Target="../media/image466.png"/><Relationship Id="rId5" Type="http://schemas.openxmlformats.org/officeDocument/2006/relationships/image" Target="../media/image465.svg"/><Relationship Id="rId4" Type="http://schemas.openxmlformats.org/officeDocument/2006/relationships/image" Target="../media/image464.png"/><Relationship Id="rId9" Type="http://schemas.openxmlformats.org/officeDocument/2006/relationships/image" Target="../media/image469.svg"/></Relationships>
</file>

<file path=ppt/slides/_rels/slide61.xml.rels><?xml version="1.0" encoding="UTF-8" standalone="yes"?>
<Relationships xmlns="http://schemas.openxmlformats.org/package/2006/relationships"><Relationship Id="rId3" Type="http://schemas.openxmlformats.org/officeDocument/2006/relationships/image" Target="../media/image471.svg"/><Relationship Id="rId2" Type="http://schemas.openxmlformats.org/officeDocument/2006/relationships/image" Target="../media/image470.png"/><Relationship Id="rId1" Type="http://schemas.openxmlformats.org/officeDocument/2006/relationships/slideLayout" Target="../slideLayouts/slideLayout26.xml"/><Relationship Id="rId5" Type="http://schemas.openxmlformats.org/officeDocument/2006/relationships/image" Target="../media/image473.svg"/><Relationship Id="rId4" Type="http://schemas.openxmlformats.org/officeDocument/2006/relationships/image" Target="../media/image472.png"/></Relationships>
</file>

<file path=ppt/slides/_rels/slide62.xml.rels><?xml version="1.0" encoding="UTF-8" standalone="yes"?>
<Relationships xmlns="http://schemas.openxmlformats.org/package/2006/relationships"><Relationship Id="rId3" Type="http://schemas.openxmlformats.org/officeDocument/2006/relationships/image" Target="../media/image475.svg"/><Relationship Id="rId2" Type="http://schemas.openxmlformats.org/officeDocument/2006/relationships/image" Target="../media/image474.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356.svg"/><Relationship Id="rId2" Type="http://schemas.openxmlformats.org/officeDocument/2006/relationships/image" Target="../media/image35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77.svg"/><Relationship Id="rId2" Type="http://schemas.openxmlformats.org/officeDocument/2006/relationships/image" Target="../media/image476.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8" Type="http://schemas.openxmlformats.org/officeDocument/2006/relationships/image" Target="../media/image484.png"/><Relationship Id="rId13" Type="http://schemas.openxmlformats.org/officeDocument/2006/relationships/image" Target="../media/image489.svg"/><Relationship Id="rId18" Type="http://schemas.openxmlformats.org/officeDocument/2006/relationships/image" Target="../media/image494.png"/><Relationship Id="rId26" Type="http://schemas.openxmlformats.org/officeDocument/2006/relationships/image" Target="../media/image502.png"/><Relationship Id="rId3" Type="http://schemas.openxmlformats.org/officeDocument/2006/relationships/image" Target="../media/image479.svg"/><Relationship Id="rId21" Type="http://schemas.openxmlformats.org/officeDocument/2006/relationships/image" Target="../media/image497.svg"/><Relationship Id="rId7" Type="http://schemas.openxmlformats.org/officeDocument/2006/relationships/image" Target="../media/image483.svg"/><Relationship Id="rId12" Type="http://schemas.openxmlformats.org/officeDocument/2006/relationships/image" Target="../media/image488.png"/><Relationship Id="rId17" Type="http://schemas.openxmlformats.org/officeDocument/2006/relationships/image" Target="../media/image493.svg"/><Relationship Id="rId25" Type="http://schemas.openxmlformats.org/officeDocument/2006/relationships/image" Target="../media/image501.svg"/><Relationship Id="rId2" Type="http://schemas.openxmlformats.org/officeDocument/2006/relationships/image" Target="../media/image478.png"/><Relationship Id="rId16" Type="http://schemas.openxmlformats.org/officeDocument/2006/relationships/image" Target="../media/image492.png"/><Relationship Id="rId20" Type="http://schemas.openxmlformats.org/officeDocument/2006/relationships/image" Target="../media/image496.png"/><Relationship Id="rId29" Type="http://schemas.openxmlformats.org/officeDocument/2006/relationships/image" Target="../media/image505.svg"/><Relationship Id="rId1" Type="http://schemas.openxmlformats.org/officeDocument/2006/relationships/slideLayout" Target="../slideLayouts/slideLayout26.xml"/><Relationship Id="rId6" Type="http://schemas.openxmlformats.org/officeDocument/2006/relationships/image" Target="../media/image482.png"/><Relationship Id="rId11" Type="http://schemas.openxmlformats.org/officeDocument/2006/relationships/image" Target="../media/image487.svg"/><Relationship Id="rId24" Type="http://schemas.openxmlformats.org/officeDocument/2006/relationships/image" Target="../media/image500.png"/><Relationship Id="rId5" Type="http://schemas.openxmlformats.org/officeDocument/2006/relationships/image" Target="../media/image481.svg"/><Relationship Id="rId15" Type="http://schemas.openxmlformats.org/officeDocument/2006/relationships/image" Target="../media/image491.svg"/><Relationship Id="rId23" Type="http://schemas.openxmlformats.org/officeDocument/2006/relationships/image" Target="../media/image499.svg"/><Relationship Id="rId28" Type="http://schemas.openxmlformats.org/officeDocument/2006/relationships/image" Target="../media/image504.png"/><Relationship Id="rId10" Type="http://schemas.openxmlformats.org/officeDocument/2006/relationships/image" Target="../media/image486.png"/><Relationship Id="rId19" Type="http://schemas.openxmlformats.org/officeDocument/2006/relationships/image" Target="../media/image495.svg"/><Relationship Id="rId4" Type="http://schemas.openxmlformats.org/officeDocument/2006/relationships/image" Target="../media/image480.png"/><Relationship Id="rId9" Type="http://schemas.openxmlformats.org/officeDocument/2006/relationships/image" Target="../media/image485.svg"/><Relationship Id="rId14" Type="http://schemas.openxmlformats.org/officeDocument/2006/relationships/image" Target="../media/image490.png"/><Relationship Id="rId22" Type="http://schemas.openxmlformats.org/officeDocument/2006/relationships/image" Target="../media/image498.png"/><Relationship Id="rId27" Type="http://schemas.openxmlformats.org/officeDocument/2006/relationships/image" Target="../media/image503.svg"/></Relationships>
</file>

<file path=ppt/slides/_rels/slide66.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507.svg"/><Relationship Id="rId7" Type="http://schemas.openxmlformats.org/officeDocument/2006/relationships/image" Target="../media/image511.svg"/><Relationship Id="rId2" Type="http://schemas.openxmlformats.org/officeDocument/2006/relationships/image" Target="../media/image506.png"/><Relationship Id="rId1" Type="http://schemas.openxmlformats.org/officeDocument/2006/relationships/slideLayout" Target="../slideLayouts/slideLayout26.xml"/><Relationship Id="rId6" Type="http://schemas.openxmlformats.org/officeDocument/2006/relationships/image" Target="../media/image510.png"/><Relationship Id="rId5" Type="http://schemas.openxmlformats.org/officeDocument/2006/relationships/image" Target="../media/image509.svg"/><Relationship Id="rId4" Type="http://schemas.openxmlformats.org/officeDocument/2006/relationships/image" Target="../media/image508.png"/><Relationship Id="rId9" Type="http://schemas.openxmlformats.org/officeDocument/2006/relationships/image" Target="../media/image513.svg"/></Relationships>
</file>

<file path=ppt/slides/_rels/slide67.xml.rels><?xml version="1.0" encoding="UTF-8" standalone="yes"?>
<Relationships xmlns="http://schemas.openxmlformats.org/package/2006/relationships"><Relationship Id="rId3" Type="http://schemas.openxmlformats.org/officeDocument/2006/relationships/image" Target="../media/image515.svg"/><Relationship Id="rId2" Type="http://schemas.openxmlformats.org/officeDocument/2006/relationships/image" Target="../media/image514.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17.svg"/><Relationship Id="rId2" Type="http://schemas.openxmlformats.org/officeDocument/2006/relationships/image" Target="../media/image516.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19.svg"/><Relationship Id="rId7" Type="http://schemas.openxmlformats.org/officeDocument/2006/relationships/image" Target="../media/image523.svg"/><Relationship Id="rId2" Type="http://schemas.openxmlformats.org/officeDocument/2006/relationships/image" Target="../media/image518.png"/><Relationship Id="rId1" Type="http://schemas.openxmlformats.org/officeDocument/2006/relationships/slideLayout" Target="../slideLayouts/slideLayout31.xml"/><Relationship Id="rId6" Type="http://schemas.openxmlformats.org/officeDocument/2006/relationships/image" Target="../media/image522.png"/><Relationship Id="rId5" Type="http://schemas.openxmlformats.org/officeDocument/2006/relationships/image" Target="../media/image521.svg"/><Relationship Id="rId4" Type="http://schemas.openxmlformats.org/officeDocument/2006/relationships/image" Target="../media/image520.png"/><Relationship Id="rId9" Type="http://schemas.openxmlformats.org/officeDocument/2006/relationships/image" Target="../media/image52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32.png"/><Relationship Id="rId3" Type="http://schemas.openxmlformats.org/officeDocument/2006/relationships/image" Target="../media/image527.svg"/><Relationship Id="rId7" Type="http://schemas.openxmlformats.org/officeDocument/2006/relationships/image" Target="../media/image531.svg"/><Relationship Id="rId2" Type="http://schemas.openxmlformats.org/officeDocument/2006/relationships/image" Target="../media/image526.png"/><Relationship Id="rId1" Type="http://schemas.openxmlformats.org/officeDocument/2006/relationships/slideLayout" Target="../slideLayouts/slideLayout31.xml"/><Relationship Id="rId6" Type="http://schemas.openxmlformats.org/officeDocument/2006/relationships/image" Target="../media/image530.png"/><Relationship Id="rId5" Type="http://schemas.openxmlformats.org/officeDocument/2006/relationships/image" Target="../media/image529.svg"/><Relationship Id="rId4" Type="http://schemas.openxmlformats.org/officeDocument/2006/relationships/image" Target="../media/image528.png"/><Relationship Id="rId9" Type="http://schemas.openxmlformats.org/officeDocument/2006/relationships/image" Target="../media/image533.svg"/></Relationships>
</file>

<file path=ppt/slides/_rels/slide71.xml.rels><?xml version="1.0" encoding="UTF-8" standalone="yes"?>
<Relationships xmlns="http://schemas.openxmlformats.org/package/2006/relationships"><Relationship Id="rId3" Type="http://schemas.openxmlformats.org/officeDocument/2006/relationships/image" Target="../media/image535.svg"/><Relationship Id="rId2" Type="http://schemas.openxmlformats.org/officeDocument/2006/relationships/image" Target="../media/image534.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8" Type="http://schemas.openxmlformats.org/officeDocument/2006/relationships/image" Target="../media/image541.svg"/><Relationship Id="rId13" Type="http://schemas.openxmlformats.org/officeDocument/2006/relationships/image" Target="../media/image546.png"/><Relationship Id="rId18" Type="http://schemas.openxmlformats.org/officeDocument/2006/relationships/image" Target="../media/image551.svg"/><Relationship Id="rId26" Type="http://schemas.openxmlformats.org/officeDocument/2006/relationships/image" Target="../media/image559.svg"/><Relationship Id="rId3" Type="http://schemas.openxmlformats.org/officeDocument/2006/relationships/image" Target="../media/image536.png"/><Relationship Id="rId21" Type="http://schemas.openxmlformats.org/officeDocument/2006/relationships/image" Target="../media/image554.png"/><Relationship Id="rId7" Type="http://schemas.openxmlformats.org/officeDocument/2006/relationships/image" Target="../media/image540.png"/><Relationship Id="rId12" Type="http://schemas.openxmlformats.org/officeDocument/2006/relationships/image" Target="../media/image545.svg"/><Relationship Id="rId17" Type="http://schemas.openxmlformats.org/officeDocument/2006/relationships/image" Target="../media/image550.png"/><Relationship Id="rId25" Type="http://schemas.openxmlformats.org/officeDocument/2006/relationships/image" Target="../media/image558.png"/><Relationship Id="rId2" Type="http://schemas.openxmlformats.org/officeDocument/2006/relationships/notesSlide" Target="../notesSlides/notesSlide11.xml"/><Relationship Id="rId16" Type="http://schemas.openxmlformats.org/officeDocument/2006/relationships/image" Target="../media/image549.svg"/><Relationship Id="rId20" Type="http://schemas.openxmlformats.org/officeDocument/2006/relationships/image" Target="../media/image553.svg"/><Relationship Id="rId29" Type="http://schemas.openxmlformats.org/officeDocument/2006/relationships/image" Target="../media/image562.png"/><Relationship Id="rId1" Type="http://schemas.openxmlformats.org/officeDocument/2006/relationships/slideLayout" Target="../slideLayouts/slideLayout31.xml"/><Relationship Id="rId6" Type="http://schemas.openxmlformats.org/officeDocument/2006/relationships/image" Target="../media/image539.svg"/><Relationship Id="rId11" Type="http://schemas.openxmlformats.org/officeDocument/2006/relationships/image" Target="../media/image544.png"/><Relationship Id="rId24" Type="http://schemas.openxmlformats.org/officeDocument/2006/relationships/image" Target="../media/image557.svg"/><Relationship Id="rId32" Type="http://schemas.openxmlformats.org/officeDocument/2006/relationships/image" Target="../media/image565.svg"/><Relationship Id="rId5" Type="http://schemas.openxmlformats.org/officeDocument/2006/relationships/image" Target="../media/image538.png"/><Relationship Id="rId15" Type="http://schemas.openxmlformats.org/officeDocument/2006/relationships/image" Target="../media/image548.png"/><Relationship Id="rId23" Type="http://schemas.openxmlformats.org/officeDocument/2006/relationships/image" Target="../media/image556.png"/><Relationship Id="rId28" Type="http://schemas.openxmlformats.org/officeDocument/2006/relationships/image" Target="../media/image561.svg"/><Relationship Id="rId10" Type="http://schemas.openxmlformats.org/officeDocument/2006/relationships/image" Target="../media/image543.svg"/><Relationship Id="rId19" Type="http://schemas.openxmlformats.org/officeDocument/2006/relationships/image" Target="../media/image552.png"/><Relationship Id="rId31" Type="http://schemas.openxmlformats.org/officeDocument/2006/relationships/image" Target="../media/image564.png"/><Relationship Id="rId4" Type="http://schemas.openxmlformats.org/officeDocument/2006/relationships/image" Target="../media/image537.svg"/><Relationship Id="rId9" Type="http://schemas.openxmlformats.org/officeDocument/2006/relationships/image" Target="../media/image542.png"/><Relationship Id="rId14" Type="http://schemas.openxmlformats.org/officeDocument/2006/relationships/image" Target="../media/image547.svg"/><Relationship Id="rId22" Type="http://schemas.openxmlformats.org/officeDocument/2006/relationships/image" Target="../media/image555.svg"/><Relationship Id="rId27" Type="http://schemas.openxmlformats.org/officeDocument/2006/relationships/image" Target="../media/image560.png"/><Relationship Id="rId30" Type="http://schemas.openxmlformats.org/officeDocument/2006/relationships/image" Target="../media/image563.svg"/></Relationships>
</file>

<file path=ppt/slides/_rels/slide73.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67.svg"/><Relationship Id="rId7" Type="http://schemas.openxmlformats.org/officeDocument/2006/relationships/image" Target="../media/image571.svg"/><Relationship Id="rId2" Type="http://schemas.openxmlformats.org/officeDocument/2006/relationships/image" Target="../media/image566.png"/><Relationship Id="rId1" Type="http://schemas.openxmlformats.org/officeDocument/2006/relationships/slideLayout" Target="../slideLayouts/slideLayout31.xml"/><Relationship Id="rId6" Type="http://schemas.openxmlformats.org/officeDocument/2006/relationships/image" Target="../media/image570.png"/><Relationship Id="rId11" Type="http://schemas.openxmlformats.org/officeDocument/2006/relationships/image" Target="../media/image575.svg"/><Relationship Id="rId5" Type="http://schemas.openxmlformats.org/officeDocument/2006/relationships/image" Target="../media/image569.svg"/><Relationship Id="rId10" Type="http://schemas.openxmlformats.org/officeDocument/2006/relationships/image" Target="../media/image574.png"/><Relationship Id="rId4" Type="http://schemas.openxmlformats.org/officeDocument/2006/relationships/image" Target="../media/image568.png"/><Relationship Id="rId9" Type="http://schemas.openxmlformats.org/officeDocument/2006/relationships/image" Target="../media/image573.svg"/></Relationships>
</file>

<file path=ppt/slides/_rels/slide74.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39.svg"/><Relationship Id="rId3" Type="http://schemas.openxmlformats.org/officeDocument/2006/relationships/image" Target="../media/image577.svg"/><Relationship Id="rId7" Type="http://schemas.openxmlformats.org/officeDocument/2006/relationships/image" Target="../media/image581.svg"/><Relationship Id="rId12" Type="http://schemas.openxmlformats.org/officeDocument/2006/relationships/image" Target="../media/image538.png"/><Relationship Id="rId17" Type="http://schemas.openxmlformats.org/officeDocument/2006/relationships/image" Target="../media/image589.svg"/><Relationship Id="rId2" Type="http://schemas.openxmlformats.org/officeDocument/2006/relationships/image" Target="../media/image576.png"/><Relationship Id="rId16" Type="http://schemas.openxmlformats.org/officeDocument/2006/relationships/image" Target="../media/image588.png"/><Relationship Id="rId1" Type="http://schemas.openxmlformats.org/officeDocument/2006/relationships/slideLayout" Target="../slideLayouts/slideLayout31.xml"/><Relationship Id="rId6" Type="http://schemas.openxmlformats.org/officeDocument/2006/relationships/image" Target="../media/image580.png"/><Relationship Id="rId11" Type="http://schemas.openxmlformats.org/officeDocument/2006/relationships/image" Target="../media/image585.svg"/><Relationship Id="rId5" Type="http://schemas.openxmlformats.org/officeDocument/2006/relationships/image" Target="../media/image579.svg"/><Relationship Id="rId15" Type="http://schemas.openxmlformats.org/officeDocument/2006/relationships/image" Target="../media/image587.svg"/><Relationship Id="rId10" Type="http://schemas.openxmlformats.org/officeDocument/2006/relationships/image" Target="../media/image584.png"/><Relationship Id="rId4" Type="http://schemas.openxmlformats.org/officeDocument/2006/relationships/image" Target="../media/image578.png"/><Relationship Id="rId9" Type="http://schemas.openxmlformats.org/officeDocument/2006/relationships/image" Target="../media/image583.svg"/><Relationship Id="rId14" Type="http://schemas.openxmlformats.org/officeDocument/2006/relationships/image" Target="../media/image586.png"/></Relationships>
</file>

<file path=ppt/slides/_rels/slide75.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svg"/><Relationship Id="rId7" Type="http://schemas.openxmlformats.org/officeDocument/2006/relationships/image" Target="../media/image595.svg"/><Relationship Id="rId2" Type="http://schemas.openxmlformats.org/officeDocument/2006/relationships/image" Target="../media/image590.png"/><Relationship Id="rId1" Type="http://schemas.openxmlformats.org/officeDocument/2006/relationships/slideLayout" Target="../slideLayouts/slideLayout31.xml"/><Relationship Id="rId6" Type="http://schemas.openxmlformats.org/officeDocument/2006/relationships/image" Target="../media/image594.png"/><Relationship Id="rId5" Type="http://schemas.openxmlformats.org/officeDocument/2006/relationships/image" Target="../media/image593.svg"/><Relationship Id="rId4" Type="http://schemas.openxmlformats.org/officeDocument/2006/relationships/image" Target="../media/image592.png"/><Relationship Id="rId9" Type="http://schemas.openxmlformats.org/officeDocument/2006/relationships/image" Target="../media/image597.svg"/></Relationships>
</file>

<file path=ppt/slides/_rels/slide76.xml.rels><?xml version="1.0" encoding="UTF-8" standalone="yes"?>
<Relationships xmlns="http://schemas.openxmlformats.org/package/2006/relationships"><Relationship Id="rId13" Type="http://schemas.openxmlformats.org/officeDocument/2006/relationships/image" Target="../media/image609.svg"/><Relationship Id="rId18" Type="http://schemas.openxmlformats.org/officeDocument/2006/relationships/image" Target="../media/image614.png"/><Relationship Id="rId26" Type="http://schemas.openxmlformats.org/officeDocument/2006/relationships/image" Target="../media/image622.png"/><Relationship Id="rId3" Type="http://schemas.openxmlformats.org/officeDocument/2006/relationships/image" Target="../media/image599.svg"/><Relationship Id="rId21" Type="http://schemas.openxmlformats.org/officeDocument/2006/relationships/image" Target="../media/image617.svg"/><Relationship Id="rId34" Type="http://schemas.openxmlformats.org/officeDocument/2006/relationships/image" Target="../media/image630.png"/><Relationship Id="rId7" Type="http://schemas.openxmlformats.org/officeDocument/2006/relationships/image" Target="../media/image603.svg"/><Relationship Id="rId12" Type="http://schemas.openxmlformats.org/officeDocument/2006/relationships/image" Target="../media/image608.png"/><Relationship Id="rId17" Type="http://schemas.openxmlformats.org/officeDocument/2006/relationships/image" Target="../media/image613.svg"/><Relationship Id="rId25" Type="http://schemas.openxmlformats.org/officeDocument/2006/relationships/image" Target="../media/image621.svg"/><Relationship Id="rId33" Type="http://schemas.openxmlformats.org/officeDocument/2006/relationships/image" Target="../media/image629.svg"/><Relationship Id="rId2" Type="http://schemas.openxmlformats.org/officeDocument/2006/relationships/image" Target="../media/image598.png"/><Relationship Id="rId16" Type="http://schemas.openxmlformats.org/officeDocument/2006/relationships/image" Target="../media/image612.png"/><Relationship Id="rId20" Type="http://schemas.openxmlformats.org/officeDocument/2006/relationships/image" Target="../media/image616.png"/><Relationship Id="rId29" Type="http://schemas.openxmlformats.org/officeDocument/2006/relationships/image" Target="../media/image625.svg"/><Relationship Id="rId1" Type="http://schemas.openxmlformats.org/officeDocument/2006/relationships/slideLayout" Target="../slideLayouts/slideLayout32.xml"/><Relationship Id="rId6" Type="http://schemas.openxmlformats.org/officeDocument/2006/relationships/image" Target="../media/image602.png"/><Relationship Id="rId11" Type="http://schemas.openxmlformats.org/officeDocument/2006/relationships/image" Target="../media/image607.svg"/><Relationship Id="rId24" Type="http://schemas.openxmlformats.org/officeDocument/2006/relationships/image" Target="../media/image620.png"/><Relationship Id="rId32" Type="http://schemas.openxmlformats.org/officeDocument/2006/relationships/image" Target="../media/image628.png"/><Relationship Id="rId5" Type="http://schemas.openxmlformats.org/officeDocument/2006/relationships/image" Target="../media/image601.svg"/><Relationship Id="rId15" Type="http://schemas.openxmlformats.org/officeDocument/2006/relationships/image" Target="../media/image611.svg"/><Relationship Id="rId23" Type="http://schemas.openxmlformats.org/officeDocument/2006/relationships/image" Target="../media/image619.svg"/><Relationship Id="rId28" Type="http://schemas.openxmlformats.org/officeDocument/2006/relationships/image" Target="../media/image624.png"/><Relationship Id="rId10" Type="http://schemas.openxmlformats.org/officeDocument/2006/relationships/image" Target="../media/image606.png"/><Relationship Id="rId19" Type="http://schemas.openxmlformats.org/officeDocument/2006/relationships/image" Target="../media/image615.svg"/><Relationship Id="rId31" Type="http://schemas.openxmlformats.org/officeDocument/2006/relationships/image" Target="../media/image627.svg"/><Relationship Id="rId4" Type="http://schemas.openxmlformats.org/officeDocument/2006/relationships/image" Target="../media/image600.png"/><Relationship Id="rId9" Type="http://schemas.openxmlformats.org/officeDocument/2006/relationships/image" Target="../media/image605.svg"/><Relationship Id="rId14" Type="http://schemas.openxmlformats.org/officeDocument/2006/relationships/image" Target="../media/image610.png"/><Relationship Id="rId22" Type="http://schemas.openxmlformats.org/officeDocument/2006/relationships/image" Target="../media/image618.png"/><Relationship Id="rId27" Type="http://schemas.openxmlformats.org/officeDocument/2006/relationships/image" Target="../media/image623.svg"/><Relationship Id="rId30" Type="http://schemas.openxmlformats.org/officeDocument/2006/relationships/image" Target="../media/image626.png"/><Relationship Id="rId35" Type="http://schemas.openxmlformats.org/officeDocument/2006/relationships/image" Target="../media/image631.svg"/><Relationship Id="rId8" Type="http://schemas.openxmlformats.org/officeDocument/2006/relationships/image" Target="../media/image604.png"/></Relationships>
</file>

<file path=ppt/slides/_rels/slide77.xml.rels><?xml version="1.0" encoding="UTF-8" standalone="yes"?>
<Relationships xmlns="http://schemas.openxmlformats.org/package/2006/relationships"><Relationship Id="rId3" Type="http://schemas.openxmlformats.org/officeDocument/2006/relationships/image" Target="../media/image633.svg"/><Relationship Id="rId2" Type="http://schemas.openxmlformats.org/officeDocument/2006/relationships/image" Target="../media/image632.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35.svg"/><Relationship Id="rId7" Type="http://schemas.openxmlformats.org/officeDocument/2006/relationships/image" Target="../media/image639.svg"/><Relationship Id="rId2" Type="http://schemas.openxmlformats.org/officeDocument/2006/relationships/image" Target="../media/image634.png"/><Relationship Id="rId1" Type="http://schemas.openxmlformats.org/officeDocument/2006/relationships/slideLayout" Target="../slideLayouts/slideLayout31.xml"/><Relationship Id="rId6" Type="http://schemas.openxmlformats.org/officeDocument/2006/relationships/image" Target="../media/image638.png"/><Relationship Id="rId11" Type="http://schemas.openxmlformats.org/officeDocument/2006/relationships/image" Target="../media/image643.svg"/><Relationship Id="rId5" Type="http://schemas.openxmlformats.org/officeDocument/2006/relationships/image" Target="../media/image637.svg"/><Relationship Id="rId10" Type="http://schemas.openxmlformats.org/officeDocument/2006/relationships/image" Target="../media/image642.png"/><Relationship Id="rId4" Type="http://schemas.openxmlformats.org/officeDocument/2006/relationships/image" Target="../media/image636.png"/><Relationship Id="rId9" Type="http://schemas.openxmlformats.org/officeDocument/2006/relationships/image" Target="../media/image641.svg"/></Relationships>
</file>

<file path=ppt/slides/_rels/slide79.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45.svg"/><Relationship Id="rId7" Type="http://schemas.openxmlformats.org/officeDocument/2006/relationships/image" Target="../media/image649.svg"/><Relationship Id="rId2" Type="http://schemas.openxmlformats.org/officeDocument/2006/relationships/image" Target="../media/image644.png"/><Relationship Id="rId1" Type="http://schemas.openxmlformats.org/officeDocument/2006/relationships/slideLayout" Target="../slideLayouts/slideLayout31.xml"/><Relationship Id="rId6" Type="http://schemas.openxmlformats.org/officeDocument/2006/relationships/image" Target="../media/image648.png"/><Relationship Id="rId5" Type="http://schemas.openxmlformats.org/officeDocument/2006/relationships/image" Target="../media/image647.svg"/><Relationship Id="rId4" Type="http://schemas.openxmlformats.org/officeDocument/2006/relationships/image" Target="../media/image646.png"/><Relationship Id="rId9" Type="http://schemas.openxmlformats.org/officeDocument/2006/relationships/image" Target="../media/image651.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svg"/><Relationship Id="rId7" Type="http://schemas.openxmlformats.org/officeDocument/2006/relationships/image" Target="../media/image657.svg"/><Relationship Id="rId2" Type="http://schemas.openxmlformats.org/officeDocument/2006/relationships/image" Target="../media/image652.png"/><Relationship Id="rId1" Type="http://schemas.openxmlformats.org/officeDocument/2006/relationships/slideLayout" Target="../slideLayouts/slideLayout31.xml"/><Relationship Id="rId6" Type="http://schemas.openxmlformats.org/officeDocument/2006/relationships/image" Target="../media/image656.png"/><Relationship Id="rId5" Type="http://schemas.openxmlformats.org/officeDocument/2006/relationships/image" Target="../media/image655.svg"/><Relationship Id="rId4" Type="http://schemas.openxmlformats.org/officeDocument/2006/relationships/image" Target="../media/image654.png"/><Relationship Id="rId9" Type="http://schemas.openxmlformats.org/officeDocument/2006/relationships/image" Target="../media/image659.svg"/></Relationships>
</file>

<file path=ppt/slides/_rels/slide81.xml.rels><?xml version="1.0" encoding="UTF-8" standalone="yes"?>
<Relationships xmlns="http://schemas.openxmlformats.org/package/2006/relationships"><Relationship Id="rId8" Type="http://schemas.openxmlformats.org/officeDocument/2006/relationships/image" Target="../media/image666.png"/><Relationship Id="rId3" Type="http://schemas.openxmlformats.org/officeDocument/2006/relationships/image" Target="../media/image661.svg"/><Relationship Id="rId7" Type="http://schemas.openxmlformats.org/officeDocument/2006/relationships/image" Target="../media/image665.svg"/><Relationship Id="rId2" Type="http://schemas.openxmlformats.org/officeDocument/2006/relationships/image" Target="../media/image660.png"/><Relationship Id="rId1" Type="http://schemas.openxmlformats.org/officeDocument/2006/relationships/slideLayout" Target="../slideLayouts/slideLayout31.xml"/><Relationship Id="rId6" Type="http://schemas.openxmlformats.org/officeDocument/2006/relationships/image" Target="../media/image664.png"/><Relationship Id="rId5" Type="http://schemas.openxmlformats.org/officeDocument/2006/relationships/image" Target="../media/image663.svg"/><Relationship Id="rId4" Type="http://schemas.openxmlformats.org/officeDocument/2006/relationships/image" Target="../media/image662.png"/><Relationship Id="rId9" Type="http://schemas.openxmlformats.org/officeDocument/2006/relationships/image" Target="../media/image667.svg"/></Relationships>
</file>

<file path=ppt/slides/_rels/slide82.xml.rels><?xml version="1.0" encoding="UTF-8" standalone="yes"?>
<Relationships xmlns="http://schemas.openxmlformats.org/package/2006/relationships"><Relationship Id="rId3" Type="http://schemas.openxmlformats.org/officeDocument/2006/relationships/image" Target="../media/image669.svg"/><Relationship Id="rId2" Type="http://schemas.openxmlformats.org/officeDocument/2006/relationships/image" Target="../media/image668.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8" Type="http://schemas.openxmlformats.org/officeDocument/2006/relationships/image" Target="../media/image676.png"/><Relationship Id="rId13" Type="http://schemas.openxmlformats.org/officeDocument/2006/relationships/image" Target="../media/image681.svg"/><Relationship Id="rId3" Type="http://schemas.openxmlformats.org/officeDocument/2006/relationships/image" Target="../media/image671.svg"/><Relationship Id="rId7" Type="http://schemas.openxmlformats.org/officeDocument/2006/relationships/image" Target="../media/image675.svg"/><Relationship Id="rId12"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34.xml"/><Relationship Id="rId6" Type="http://schemas.openxmlformats.org/officeDocument/2006/relationships/image" Target="../media/image674.png"/><Relationship Id="rId11" Type="http://schemas.openxmlformats.org/officeDocument/2006/relationships/image" Target="../media/image679.svg"/><Relationship Id="rId5" Type="http://schemas.openxmlformats.org/officeDocument/2006/relationships/image" Target="../media/image673.svg"/><Relationship Id="rId15" Type="http://schemas.openxmlformats.org/officeDocument/2006/relationships/image" Target="../media/image683.svg"/><Relationship Id="rId10" Type="http://schemas.openxmlformats.org/officeDocument/2006/relationships/image" Target="../media/image678.png"/><Relationship Id="rId4" Type="http://schemas.openxmlformats.org/officeDocument/2006/relationships/image" Target="../media/image672.png"/><Relationship Id="rId9" Type="http://schemas.openxmlformats.org/officeDocument/2006/relationships/image" Target="../media/image677.svg"/><Relationship Id="rId14" Type="http://schemas.openxmlformats.org/officeDocument/2006/relationships/image" Target="../media/image682.png"/></Relationships>
</file>

<file path=ppt/slides/_rels/slide84.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685.svg"/></Relationships>
</file>

<file path=ppt/slides/_rels/slide85.xml.rels><?xml version="1.0" encoding="UTF-8" standalone="yes"?>
<Relationships xmlns="http://schemas.openxmlformats.org/package/2006/relationships"><Relationship Id="rId8" Type="http://schemas.openxmlformats.org/officeDocument/2006/relationships/image" Target="../media/image692.png"/><Relationship Id="rId13" Type="http://schemas.openxmlformats.org/officeDocument/2006/relationships/image" Target="../media/image697.svg"/><Relationship Id="rId18" Type="http://schemas.openxmlformats.org/officeDocument/2006/relationships/image" Target="../media/image702.png"/><Relationship Id="rId3" Type="http://schemas.openxmlformats.org/officeDocument/2006/relationships/image" Target="../media/image687.svg"/><Relationship Id="rId7" Type="http://schemas.openxmlformats.org/officeDocument/2006/relationships/image" Target="../media/image691.svg"/><Relationship Id="rId12" Type="http://schemas.openxmlformats.org/officeDocument/2006/relationships/image" Target="../media/image696.png"/><Relationship Id="rId17" Type="http://schemas.openxmlformats.org/officeDocument/2006/relationships/image" Target="../media/image701.svg"/><Relationship Id="rId2" Type="http://schemas.openxmlformats.org/officeDocument/2006/relationships/image" Target="../media/image686.png"/><Relationship Id="rId16" Type="http://schemas.openxmlformats.org/officeDocument/2006/relationships/image" Target="../media/image700.png"/><Relationship Id="rId1" Type="http://schemas.openxmlformats.org/officeDocument/2006/relationships/slideLayout" Target="../slideLayouts/slideLayout29.xml"/><Relationship Id="rId6" Type="http://schemas.openxmlformats.org/officeDocument/2006/relationships/image" Target="../media/image690.png"/><Relationship Id="rId11" Type="http://schemas.openxmlformats.org/officeDocument/2006/relationships/image" Target="../media/image695.svg"/><Relationship Id="rId5" Type="http://schemas.openxmlformats.org/officeDocument/2006/relationships/image" Target="../media/image689.svg"/><Relationship Id="rId15" Type="http://schemas.openxmlformats.org/officeDocument/2006/relationships/image" Target="../media/image699.svg"/><Relationship Id="rId10" Type="http://schemas.openxmlformats.org/officeDocument/2006/relationships/image" Target="../media/image694.png"/><Relationship Id="rId19" Type="http://schemas.openxmlformats.org/officeDocument/2006/relationships/image" Target="../media/image703.svg"/><Relationship Id="rId4" Type="http://schemas.openxmlformats.org/officeDocument/2006/relationships/image" Target="../media/image688.png"/><Relationship Id="rId9" Type="http://schemas.openxmlformats.org/officeDocument/2006/relationships/image" Target="../media/image693.svg"/><Relationship Id="rId14" Type="http://schemas.openxmlformats.org/officeDocument/2006/relationships/image" Target="../media/image698.png"/></Relationships>
</file>

<file path=ppt/slides/_rels/slide86.xml.rels><?xml version="1.0" encoding="UTF-8" standalone="yes"?>
<Relationships xmlns="http://schemas.openxmlformats.org/package/2006/relationships"><Relationship Id="rId3" Type="http://schemas.openxmlformats.org/officeDocument/2006/relationships/image" Target="../media/image705.svg"/><Relationship Id="rId2" Type="http://schemas.openxmlformats.org/officeDocument/2006/relationships/image" Target="../media/image70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8" Type="http://schemas.openxmlformats.org/officeDocument/2006/relationships/image" Target="../media/image712.png"/><Relationship Id="rId3" Type="http://schemas.openxmlformats.org/officeDocument/2006/relationships/image" Target="../media/image707.svg"/><Relationship Id="rId7" Type="http://schemas.openxmlformats.org/officeDocument/2006/relationships/image" Target="../media/image711.svg"/><Relationship Id="rId2" Type="http://schemas.openxmlformats.org/officeDocument/2006/relationships/image" Target="../media/image706.png"/><Relationship Id="rId1" Type="http://schemas.openxmlformats.org/officeDocument/2006/relationships/slideLayout" Target="../slideLayouts/slideLayout16.xml"/><Relationship Id="rId6" Type="http://schemas.openxmlformats.org/officeDocument/2006/relationships/image" Target="../media/image710.png"/><Relationship Id="rId5" Type="http://schemas.openxmlformats.org/officeDocument/2006/relationships/image" Target="../media/image709.svg"/><Relationship Id="rId4" Type="http://schemas.openxmlformats.org/officeDocument/2006/relationships/image" Target="../media/image708.png"/><Relationship Id="rId9" Type="http://schemas.openxmlformats.org/officeDocument/2006/relationships/image" Target="../media/image713.svg"/></Relationships>
</file>

<file path=ppt/slides/_rels/slide88.xml.rels><?xml version="1.0" encoding="UTF-8" standalone="yes"?>
<Relationships xmlns="http://schemas.openxmlformats.org/package/2006/relationships"><Relationship Id="rId3" Type="http://schemas.openxmlformats.org/officeDocument/2006/relationships/image" Target="../media/image715.svg"/><Relationship Id="rId2" Type="http://schemas.openxmlformats.org/officeDocument/2006/relationships/image" Target="../media/image714.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8" Type="http://schemas.openxmlformats.org/officeDocument/2006/relationships/image" Target="../media/image722.png"/><Relationship Id="rId13" Type="http://schemas.openxmlformats.org/officeDocument/2006/relationships/image" Target="../media/image727.svg"/><Relationship Id="rId18" Type="http://schemas.openxmlformats.org/officeDocument/2006/relationships/image" Target="../media/image732.png"/><Relationship Id="rId3" Type="http://schemas.openxmlformats.org/officeDocument/2006/relationships/image" Target="../media/image717.svg"/><Relationship Id="rId21" Type="http://schemas.openxmlformats.org/officeDocument/2006/relationships/image" Target="../media/image735.svg"/><Relationship Id="rId7" Type="http://schemas.openxmlformats.org/officeDocument/2006/relationships/image" Target="../media/image721.svg"/><Relationship Id="rId12" Type="http://schemas.openxmlformats.org/officeDocument/2006/relationships/image" Target="../media/image726.png"/><Relationship Id="rId17" Type="http://schemas.openxmlformats.org/officeDocument/2006/relationships/image" Target="../media/image731.svg"/><Relationship Id="rId2" Type="http://schemas.openxmlformats.org/officeDocument/2006/relationships/image" Target="../media/image716.png"/><Relationship Id="rId16" Type="http://schemas.openxmlformats.org/officeDocument/2006/relationships/image" Target="../media/image730.png"/><Relationship Id="rId20" Type="http://schemas.openxmlformats.org/officeDocument/2006/relationships/image" Target="../media/image734.png"/><Relationship Id="rId1" Type="http://schemas.openxmlformats.org/officeDocument/2006/relationships/slideLayout" Target="../slideLayouts/slideLayout21.xml"/><Relationship Id="rId6" Type="http://schemas.openxmlformats.org/officeDocument/2006/relationships/image" Target="../media/image720.png"/><Relationship Id="rId11" Type="http://schemas.openxmlformats.org/officeDocument/2006/relationships/image" Target="../media/image725.svg"/><Relationship Id="rId5" Type="http://schemas.openxmlformats.org/officeDocument/2006/relationships/image" Target="../media/image719.svg"/><Relationship Id="rId15" Type="http://schemas.openxmlformats.org/officeDocument/2006/relationships/image" Target="../media/image729.svg"/><Relationship Id="rId10" Type="http://schemas.openxmlformats.org/officeDocument/2006/relationships/image" Target="../media/image724.png"/><Relationship Id="rId19" Type="http://schemas.openxmlformats.org/officeDocument/2006/relationships/image" Target="../media/image733.svg"/><Relationship Id="rId4" Type="http://schemas.openxmlformats.org/officeDocument/2006/relationships/image" Target="../media/image718.png"/><Relationship Id="rId9" Type="http://schemas.openxmlformats.org/officeDocument/2006/relationships/image" Target="../media/image723.svg"/><Relationship Id="rId14" Type="http://schemas.openxmlformats.org/officeDocument/2006/relationships/image" Target="../media/image72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42.png"/><Relationship Id="rId13" Type="http://schemas.openxmlformats.org/officeDocument/2006/relationships/image" Target="../media/image747.svg"/><Relationship Id="rId3" Type="http://schemas.openxmlformats.org/officeDocument/2006/relationships/image" Target="../media/image737.svg"/><Relationship Id="rId7" Type="http://schemas.openxmlformats.org/officeDocument/2006/relationships/image" Target="../media/image741.svg"/><Relationship Id="rId12" Type="http://schemas.openxmlformats.org/officeDocument/2006/relationships/image" Target="../media/image746.png"/><Relationship Id="rId17" Type="http://schemas.openxmlformats.org/officeDocument/2006/relationships/image" Target="../media/image751.svg"/><Relationship Id="rId2" Type="http://schemas.openxmlformats.org/officeDocument/2006/relationships/image" Target="../media/image736.png"/><Relationship Id="rId16" Type="http://schemas.openxmlformats.org/officeDocument/2006/relationships/image" Target="../media/image750.png"/><Relationship Id="rId1" Type="http://schemas.openxmlformats.org/officeDocument/2006/relationships/slideLayout" Target="../slideLayouts/slideLayout21.xml"/><Relationship Id="rId6" Type="http://schemas.openxmlformats.org/officeDocument/2006/relationships/image" Target="../media/image740.png"/><Relationship Id="rId11" Type="http://schemas.openxmlformats.org/officeDocument/2006/relationships/image" Target="../media/image745.svg"/><Relationship Id="rId5" Type="http://schemas.openxmlformats.org/officeDocument/2006/relationships/image" Target="../media/image739.svg"/><Relationship Id="rId15" Type="http://schemas.openxmlformats.org/officeDocument/2006/relationships/image" Target="../media/image749.svg"/><Relationship Id="rId10" Type="http://schemas.openxmlformats.org/officeDocument/2006/relationships/image" Target="../media/image744.png"/><Relationship Id="rId4" Type="http://schemas.openxmlformats.org/officeDocument/2006/relationships/image" Target="../media/image738.png"/><Relationship Id="rId9" Type="http://schemas.openxmlformats.org/officeDocument/2006/relationships/image" Target="../media/image743.svg"/><Relationship Id="rId14" Type="http://schemas.openxmlformats.org/officeDocument/2006/relationships/image" Target="../media/image748.png"/></Relationships>
</file>

<file path=ppt/slides/_rels/slide91.xml.rels><?xml version="1.0" encoding="UTF-8" standalone="yes"?>
<Relationships xmlns="http://schemas.openxmlformats.org/package/2006/relationships"><Relationship Id="rId13" Type="http://schemas.openxmlformats.org/officeDocument/2006/relationships/image" Target="../media/image763.svg"/><Relationship Id="rId18" Type="http://schemas.openxmlformats.org/officeDocument/2006/relationships/image" Target="../media/image768.png"/><Relationship Id="rId26" Type="http://schemas.openxmlformats.org/officeDocument/2006/relationships/image" Target="../media/image718.png"/><Relationship Id="rId39" Type="http://schemas.openxmlformats.org/officeDocument/2006/relationships/image" Target="../media/image787.svg"/><Relationship Id="rId21" Type="http://schemas.openxmlformats.org/officeDocument/2006/relationships/image" Target="../media/image771.svg"/><Relationship Id="rId34" Type="http://schemas.openxmlformats.org/officeDocument/2006/relationships/image" Target="../media/image782.png"/><Relationship Id="rId7" Type="http://schemas.openxmlformats.org/officeDocument/2006/relationships/image" Target="../media/image757.svg"/><Relationship Id="rId2" Type="http://schemas.openxmlformats.org/officeDocument/2006/relationships/image" Target="../media/image752.png"/><Relationship Id="rId16" Type="http://schemas.openxmlformats.org/officeDocument/2006/relationships/image" Target="../media/image766.png"/><Relationship Id="rId20" Type="http://schemas.openxmlformats.org/officeDocument/2006/relationships/image" Target="../media/image770.png"/><Relationship Id="rId29" Type="http://schemas.openxmlformats.org/officeDocument/2006/relationships/image" Target="../media/image777.svg"/><Relationship Id="rId41" Type="http://schemas.openxmlformats.org/officeDocument/2006/relationships/image" Target="../media/image789.svg"/><Relationship Id="rId1" Type="http://schemas.openxmlformats.org/officeDocument/2006/relationships/slideLayout" Target="../slideLayouts/slideLayout21.xml"/><Relationship Id="rId6" Type="http://schemas.openxmlformats.org/officeDocument/2006/relationships/image" Target="../media/image756.png"/><Relationship Id="rId11" Type="http://schemas.openxmlformats.org/officeDocument/2006/relationships/image" Target="../media/image761.svg"/><Relationship Id="rId24" Type="http://schemas.openxmlformats.org/officeDocument/2006/relationships/image" Target="../media/image774.png"/><Relationship Id="rId32" Type="http://schemas.openxmlformats.org/officeDocument/2006/relationships/image" Target="../media/image780.png"/><Relationship Id="rId37" Type="http://schemas.openxmlformats.org/officeDocument/2006/relationships/image" Target="../media/image785.svg"/><Relationship Id="rId40" Type="http://schemas.openxmlformats.org/officeDocument/2006/relationships/image" Target="../media/image788.png"/><Relationship Id="rId5" Type="http://schemas.openxmlformats.org/officeDocument/2006/relationships/image" Target="../media/image755.svg"/><Relationship Id="rId15" Type="http://schemas.openxmlformats.org/officeDocument/2006/relationships/image" Target="../media/image765.svg"/><Relationship Id="rId23" Type="http://schemas.openxmlformats.org/officeDocument/2006/relationships/image" Target="../media/image773.svg"/><Relationship Id="rId28" Type="http://schemas.openxmlformats.org/officeDocument/2006/relationships/image" Target="../media/image776.png"/><Relationship Id="rId36" Type="http://schemas.openxmlformats.org/officeDocument/2006/relationships/image" Target="../media/image784.png"/><Relationship Id="rId10" Type="http://schemas.openxmlformats.org/officeDocument/2006/relationships/image" Target="../media/image760.png"/><Relationship Id="rId19" Type="http://schemas.openxmlformats.org/officeDocument/2006/relationships/image" Target="../media/image769.svg"/><Relationship Id="rId31" Type="http://schemas.openxmlformats.org/officeDocument/2006/relationships/image" Target="../media/image779.svg"/><Relationship Id="rId4" Type="http://schemas.openxmlformats.org/officeDocument/2006/relationships/image" Target="../media/image754.png"/><Relationship Id="rId9" Type="http://schemas.openxmlformats.org/officeDocument/2006/relationships/image" Target="../media/image759.svg"/><Relationship Id="rId14" Type="http://schemas.openxmlformats.org/officeDocument/2006/relationships/image" Target="../media/image764.png"/><Relationship Id="rId22" Type="http://schemas.openxmlformats.org/officeDocument/2006/relationships/image" Target="../media/image772.png"/><Relationship Id="rId27" Type="http://schemas.openxmlformats.org/officeDocument/2006/relationships/image" Target="../media/image719.svg"/><Relationship Id="rId30" Type="http://schemas.openxmlformats.org/officeDocument/2006/relationships/image" Target="../media/image778.png"/><Relationship Id="rId35" Type="http://schemas.openxmlformats.org/officeDocument/2006/relationships/image" Target="../media/image783.svg"/><Relationship Id="rId8" Type="http://schemas.openxmlformats.org/officeDocument/2006/relationships/image" Target="../media/image758.png"/><Relationship Id="rId3" Type="http://schemas.openxmlformats.org/officeDocument/2006/relationships/image" Target="../media/image753.svg"/><Relationship Id="rId12" Type="http://schemas.openxmlformats.org/officeDocument/2006/relationships/image" Target="../media/image762.png"/><Relationship Id="rId17" Type="http://schemas.openxmlformats.org/officeDocument/2006/relationships/image" Target="../media/image767.svg"/><Relationship Id="rId25" Type="http://schemas.openxmlformats.org/officeDocument/2006/relationships/image" Target="../media/image775.svg"/><Relationship Id="rId33" Type="http://schemas.openxmlformats.org/officeDocument/2006/relationships/image" Target="../media/image781.svg"/><Relationship Id="rId38" Type="http://schemas.openxmlformats.org/officeDocument/2006/relationships/image" Target="../media/image786.png"/></Relationships>
</file>

<file path=ppt/slides/_rels/slide92.xml.rels><?xml version="1.0" encoding="UTF-8" standalone="yes"?>
<Relationships xmlns="http://schemas.openxmlformats.org/package/2006/relationships"><Relationship Id="rId8" Type="http://schemas.openxmlformats.org/officeDocument/2006/relationships/image" Target="../media/image794.png"/><Relationship Id="rId3" Type="http://schemas.openxmlformats.org/officeDocument/2006/relationships/image" Target="../media/image791.svg"/><Relationship Id="rId7" Type="http://schemas.openxmlformats.org/officeDocument/2006/relationships/image" Target="../media/image793.svg"/><Relationship Id="rId2" Type="http://schemas.openxmlformats.org/officeDocument/2006/relationships/image" Target="../media/image790.png"/><Relationship Id="rId1" Type="http://schemas.openxmlformats.org/officeDocument/2006/relationships/slideLayout" Target="../slideLayouts/slideLayout21.xml"/><Relationship Id="rId6" Type="http://schemas.openxmlformats.org/officeDocument/2006/relationships/image" Target="../media/image792.png"/><Relationship Id="rId11" Type="http://schemas.openxmlformats.org/officeDocument/2006/relationships/image" Target="../media/image797.svg"/><Relationship Id="rId5" Type="http://schemas.openxmlformats.org/officeDocument/2006/relationships/image" Target="../media/image719.svg"/><Relationship Id="rId10" Type="http://schemas.openxmlformats.org/officeDocument/2006/relationships/image" Target="../media/image796.png"/><Relationship Id="rId4" Type="http://schemas.openxmlformats.org/officeDocument/2006/relationships/image" Target="../media/image718.png"/><Relationship Id="rId9" Type="http://schemas.openxmlformats.org/officeDocument/2006/relationships/image" Target="../media/image795.svg"/></Relationships>
</file>

<file path=ppt/slides/_rels/slide93.xml.rels><?xml version="1.0" encoding="UTF-8" standalone="yes"?>
<Relationships xmlns="http://schemas.openxmlformats.org/package/2006/relationships"><Relationship Id="rId13" Type="http://schemas.openxmlformats.org/officeDocument/2006/relationships/image" Target="../media/image809.svg"/><Relationship Id="rId18" Type="http://schemas.openxmlformats.org/officeDocument/2006/relationships/image" Target="../media/image814.png"/><Relationship Id="rId26" Type="http://schemas.openxmlformats.org/officeDocument/2006/relationships/image" Target="../media/image822.png"/><Relationship Id="rId39" Type="http://schemas.openxmlformats.org/officeDocument/2006/relationships/image" Target="../media/image835.svg"/><Relationship Id="rId21" Type="http://schemas.openxmlformats.org/officeDocument/2006/relationships/image" Target="../media/image817.svg"/><Relationship Id="rId34" Type="http://schemas.openxmlformats.org/officeDocument/2006/relationships/image" Target="../media/image830.png"/><Relationship Id="rId42" Type="http://schemas.openxmlformats.org/officeDocument/2006/relationships/image" Target="../media/image838.png"/><Relationship Id="rId47" Type="http://schemas.openxmlformats.org/officeDocument/2006/relationships/image" Target="../media/image843.svg"/><Relationship Id="rId50" Type="http://schemas.openxmlformats.org/officeDocument/2006/relationships/image" Target="../media/image846.png"/><Relationship Id="rId55" Type="http://schemas.openxmlformats.org/officeDocument/2006/relationships/image" Target="../media/image851.svg"/><Relationship Id="rId7" Type="http://schemas.openxmlformats.org/officeDocument/2006/relationships/image" Target="../media/image803.svg"/><Relationship Id="rId2" Type="http://schemas.openxmlformats.org/officeDocument/2006/relationships/image" Target="../media/image798.png"/><Relationship Id="rId16" Type="http://schemas.openxmlformats.org/officeDocument/2006/relationships/image" Target="../media/image812.png"/><Relationship Id="rId29" Type="http://schemas.openxmlformats.org/officeDocument/2006/relationships/image" Target="../media/image825.svg"/><Relationship Id="rId11" Type="http://schemas.openxmlformats.org/officeDocument/2006/relationships/image" Target="../media/image807.svg"/><Relationship Id="rId24" Type="http://schemas.openxmlformats.org/officeDocument/2006/relationships/image" Target="../media/image820.png"/><Relationship Id="rId32" Type="http://schemas.openxmlformats.org/officeDocument/2006/relationships/image" Target="../media/image828.png"/><Relationship Id="rId37" Type="http://schemas.openxmlformats.org/officeDocument/2006/relationships/image" Target="../media/image833.svg"/><Relationship Id="rId40" Type="http://schemas.openxmlformats.org/officeDocument/2006/relationships/image" Target="../media/image836.png"/><Relationship Id="rId45" Type="http://schemas.openxmlformats.org/officeDocument/2006/relationships/image" Target="../media/image841.svg"/><Relationship Id="rId53" Type="http://schemas.openxmlformats.org/officeDocument/2006/relationships/image" Target="../media/image849.svg"/><Relationship Id="rId5" Type="http://schemas.openxmlformats.org/officeDocument/2006/relationships/image" Target="../media/image801.svg"/><Relationship Id="rId10" Type="http://schemas.openxmlformats.org/officeDocument/2006/relationships/image" Target="../media/image806.png"/><Relationship Id="rId19" Type="http://schemas.openxmlformats.org/officeDocument/2006/relationships/image" Target="../media/image815.svg"/><Relationship Id="rId31" Type="http://schemas.openxmlformats.org/officeDocument/2006/relationships/image" Target="../media/image827.svg"/><Relationship Id="rId44" Type="http://schemas.openxmlformats.org/officeDocument/2006/relationships/image" Target="../media/image840.png"/><Relationship Id="rId52" Type="http://schemas.openxmlformats.org/officeDocument/2006/relationships/image" Target="../media/image848.png"/><Relationship Id="rId4" Type="http://schemas.openxmlformats.org/officeDocument/2006/relationships/image" Target="../media/image800.png"/><Relationship Id="rId9" Type="http://schemas.openxmlformats.org/officeDocument/2006/relationships/image" Target="../media/image805.svg"/><Relationship Id="rId14" Type="http://schemas.openxmlformats.org/officeDocument/2006/relationships/image" Target="../media/image810.png"/><Relationship Id="rId22" Type="http://schemas.openxmlformats.org/officeDocument/2006/relationships/image" Target="../media/image818.png"/><Relationship Id="rId27" Type="http://schemas.openxmlformats.org/officeDocument/2006/relationships/image" Target="../media/image823.svg"/><Relationship Id="rId30" Type="http://schemas.openxmlformats.org/officeDocument/2006/relationships/image" Target="../media/image826.png"/><Relationship Id="rId35" Type="http://schemas.openxmlformats.org/officeDocument/2006/relationships/image" Target="../media/image831.svg"/><Relationship Id="rId43" Type="http://schemas.openxmlformats.org/officeDocument/2006/relationships/image" Target="../media/image839.svg"/><Relationship Id="rId48" Type="http://schemas.openxmlformats.org/officeDocument/2006/relationships/image" Target="../media/image844.png"/><Relationship Id="rId8" Type="http://schemas.openxmlformats.org/officeDocument/2006/relationships/image" Target="../media/image804.png"/><Relationship Id="rId51" Type="http://schemas.openxmlformats.org/officeDocument/2006/relationships/image" Target="../media/image847.svg"/><Relationship Id="rId3" Type="http://schemas.openxmlformats.org/officeDocument/2006/relationships/image" Target="../media/image799.svg"/><Relationship Id="rId12" Type="http://schemas.openxmlformats.org/officeDocument/2006/relationships/image" Target="../media/image808.png"/><Relationship Id="rId17" Type="http://schemas.openxmlformats.org/officeDocument/2006/relationships/image" Target="../media/image813.svg"/><Relationship Id="rId25" Type="http://schemas.openxmlformats.org/officeDocument/2006/relationships/image" Target="../media/image821.svg"/><Relationship Id="rId33" Type="http://schemas.openxmlformats.org/officeDocument/2006/relationships/image" Target="../media/image829.svg"/><Relationship Id="rId38" Type="http://schemas.openxmlformats.org/officeDocument/2006/relationships/image" Target="../media/image834.png"/><Relationship Id="rId46" Type="http://schemas.openxmlformats.org/officeDocument/2006/relationships/image" Target="../media/image842.png"/><Relationship Id="rId20" Type="http://schemas.openxmlformats.org/officeDocument/2006/relationships/image" Target="../media/image816.png"/><Relationship Id="rId41" Type="http://schemas.openxmlformats.org/officeDocument/2006/relationships/image" Target="../media/image837.svg"/><Relationship Id="rId54" Type="http://schemas.openxmlformats.org/officeDocument/2006/relationships/image" Target="../media/image850.png"/><Relationship Id="rId1" Type="http://schemas.openxmlformats.org/officeDocument/2006/relationships/slideLayout" Target="../slideLayouts/slideLayout23.xml"/><Relationship Id="rId6" Type="http://schemas.openxmlformats.org/officeDocument/2006/relationships/image" Target="../media/image802.png"/><Relationship Id="rId15" Type="http://schemas.openxmlformats.org/officeDocument/2006/relationships/image" Target="../media/image811.svg"/><Relationship Id="rId23" Type="http://schemas.openxmlformats.org/officeDocument/2006/relationships/image" Target="../media/image819.svg"/><Relationship Id="rId28" Type="http://schemas.openxmlformats.org/officeDocument/2006/relationships/image" Target="../media/image824.png"/><Relationship Id="rId36" Type="http://schemas.openxmlformats.org/officeDocument/2006/relationships/image" Target="../media/image832.png"/><Relationship Id="rId49" Type="http://schemas.openxmlformats.org/officeDocument/2006/relationships/image" Target="../media/image845.svg"/></Relationships>
</file>

<file path=ppt/slides/_rels/slide94.xml.rels><?xml version="1.0" encoding="UTF-8" standalone="yes"?>
<Relationships xmlns="http://schemas.openxmlformats.org/package/2006/relationships"><Relationship Id="rId13" Type="http://schemas.openxmlformats.org/officeDocument/2006/relationships/image" Target="../media/image863.svg"/><Relationship Id="rId18" Type="http://schemas.openxmlformats.org/officeDocument/2006/relationships/image" Target="../media/image868.png"/><Relationship Id="rId26" Type="http://schemas.openxmlformats.org/officeDocument/2006/relationships/image" Target="../media/image876.png"/><Relationship Id="rId39" Type="http://schemas.openxmlformats.org/officeDocument/2006/relationships/image" Target="../media/image889.svg"/><Relationship Id="rId21" Type="http://schemas.openxmlformats.org/officeDocument/2006/relationships/image" Target="../media/image871.svg"/><Relationship Id="rId34" Type="http://schemas.openxmlformats.org/officeDocument/2006/relationships/image" Target="../media/image884.png"/><Relationship Id="rId42" Type="http://schemas.openxmlformats.org/officeDocument/2006/relationships/image" Target="../media/image892.png"/><Relationship Id="rId47" Type="http://schemas.openxmlformats.org/officeDocument/2006/relationships/image" Target="../media/image897.svg"/><Relationship Id="rId50" Type="http://schemas.openxmlformats.org/officeDocument/2006/relationships/image" Target="../media/image900.png"/><Relationship Id="rId7" Type="http://schemas.openxmlformats.org/officeDocument/2006/relationships/image" Target="../media/image857.svg"/><Relationship Id="rId2" Type="http://schemas.openxmlformats.org/officeDocument/2006/relationships/image" Target="../media/image852.png"/><Relationship Id="rId16" Type="http://schemas.openxmlformats.org/officeDocument/2006/relationships/image" Target="../media/image866.png"/><Relationship Id="rId29" Type="http://schemas.openxmlformats.org/officeDocument/2006/relationships/image" Target="../media/image879.svg"/><Relationship Id="rId11" Type="http://schemas.openxmlformats.org/officeDocument/2006/relationships/image" Target="../media/image861.svg"/><Relationship Id="rId24" Type="http://schemas.openxmlformats.org/officeDocument/2006/relationships/image" Target="../media/image874.png"/><Relationship Id="rId32" Type="http://schemas.openxmlformats.org/officeDocument/2006/relationships/image" Target="../media/image882.png"/><Relationship Id="rId37" Type="http://schemas.openxmlformats.org/officeDocument/2006/relationships/image" Target="../media/image887.svg"/><Relationship Id="rId40" Type="http://schemas.openxmlformats.org/officeDocument/2006/relationships/image" Target="../media/image890.png"/><Relationship Id="rId45" Type="http://schemas.openxmlformats.org/officeDocument/2006/relationships/image" Target="../media/image895.svg"/><Relationship Id="rId53" Type="http://schemas.openxmlformats.org/officeDocument/2006/relationships/image" Target="../media/image903.svg"/><Relationship Id="rId5" Type="http://schemas.openxmlformats.org/officeDocument/2006/relationships/image" Target="../media/image855.svg"/><Relationship Id="rId10" Type="http://schemas.openxmlformats.org/officeDocument/2006/relationships/image" Target="../media/image860.png"/><Relationship Id="rId19" Type="http://schemas.openxmlformats.org/officeDocument/2006/relationships/image" Target="../media/image869.svg"/><Relationship Id="rId31" Type="http://schemas.openxmlformats.org/officeDocument/2006/relationships/image" Target="../media/image881.svg"/><Relationship Id="rId44" Type="http://schemas.openxmlformats.org/officeDocument/2006/relationships/image" Target="../media/image894.png"/><Relationship Id="rId52" Type="http://schemas.openxmlformats.org/officeDocument/2006/relationships/image" Target="../media/image902.png"/><Relationship Id="rId4" Type="http://schemas.openxmlformats.org/officeDocument/2006/relationships/image" Target="../media/image854.png"/><Relationship Id="rId9" Type="http://schemas.openxmlformats.org/officeDocument/2006/relationships/image" Target="../media/image859.svg"/><Relationship Id="rId14" Type="http://schemas.openxmlformats.org/officeDocument/2006/relationships/image" Target="../media/image864.png"/><Relationship Id="rId22" Type="http://schemas.openxmlformats.org/officeDocument/2006/relationships/image" Target="../media/image872.png"/><Relationship Id="rId27" Type="http://schemas.openxmlformats.org/officeDocument/2006/relationships/image" Target="../media/image877.svg"/><Relationship Id="rId30" Type="http://schemas.openxmlformats.org/officeDocument/2006/relationships/image" Target="../media/image880.png"/><Relationship Id="rId35" Type="http://schemas.openxmlformats.org/officeDocument/2006/relationships/image" Target="../media/image885.svg"/><Relationship Id="rId43" Type="http://schemas.openxmlformats.org/officeDocument/2006/relationships/image" Target="../media/image893.svg"/><Relationship Id="rId48" Type="http://schemas.openxmlformats.org/officeDocument/2006/relationships/image" Target="../media/image898.png"/><Relationship Id="rId8" Type="http://schemas.openxmlformats.org/officeDocument/2006/relationships/image" Target="../media/image858.png"/><Relationship Id="rId51" Type="http://schemas.openxmlformats.org/officeDocument/2006/relationships/image" Target="../media/image901.svg"/><Relationship Id="rId3" Type="http://schemas.openxmlformats.org/officeDocument/2006/relationships/image" Target="../media/image853.svg"/><Relationship Id="rId12" Type="http://schemas.openxmlformats.org/officeDocument/2006/relationships/image" Target="../media/image862.png"/><Relationship Id="rId17" Type="http://schemas.openxmlformats.org/officeDocument/2006/relationships/image" Target="../media/image867.svg"/><Relationship Id="rId25" Type="http://schemas.openxmlformats.org/officeDocument/2006/relationships/image" Target="../media/image875.svg"/><Relationship Id="rId33" Type="http://schemas.openxmlformats.org/officeDocument/2006/relationships/image" Target="../media/image883.svg"/><Relationship Id="rId38" Type="http://schemas.openxmlformats.org/officeDocument/2006/relationships/image" Target="../media/image888.png"/><Relationship Id="rId46" Type="http://schemas.openxmlformats.org/officeDocument/2006/relationships/image" Target="../media/image896.png"/><Relationship Id="rId20" Type="http://schemas.openxmlformats.org/officeDocument/2006/relationships/image" Target="../media/image870.png"/><Relationship Id="rId41" Type="http://schemas.openxmlformats.org/officeDocument/2006/relationships/image" Target="../media/image891.svg"/><Relationship Id="rId1" Type="http://schemas.openxmlformats.org/officeDocument/2006/relationships/slideLayout" Target="../slideLayouts/slideLayout24.xml"/><Relationship Id="rId6" Type="http://schemas.openxmlformats.org/officeDocument/2006/relationships/image" Target="../media/image856.png"/><Relationship Id="rId15" Type="http://schemas.openxmlformats.org/officeDocument/2006/relationships/image" Target="../media/image865.svg"/><Relationship Id="rId23" Type="http://schemas.openxmlformats.org/officeDocument/2006/relationships/image" Target="../media/image873.svg"/><Relationship Id="rId28" Type="http://schemas.openxmlformats.org/officeDocument/2006/relationships/image" Target="../media/image878.png"/><Relationship Id="rId36" Type="http://schemas.openxmlformats.org/officeDocument/2006/relationships/image" Target="../media/image886.png"/><Relationship Id="rId49" Type="http://schemas.openxmlformats.org/officeDocument/2006/relationships/image" Target="../media/image899.svg"/></Relationships>
</file>

<file path=ppt/slides/_rels/slide95.xml.rels><?xml version="1.0" encoding="UTF-8" standalone="yes"?>
<Relationships xmlns="http://schemas.openxmlformats.org/package/2006/relationships"><Relationship Id="rId3" Type="http://schemas.openxmlformats.org/officeDocument/2006/relationships/image" Target="../media/image905.svg"/><Relationship Id="rId2" Type="http://schemas.openxmlformats.org/officeDocument/2006/relationships/image" Target="../media/image904.png"/><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8" Type="http://schemas.openxmlformats.org/officeDocument/2006/relationships/image" Target="../media/image912.png"/><Relationship Id="rId3" Type="http://schemas.openxmlformats.org/officeDocument/2006/relationships/image" Target="../media/image907.svg"/><Relationship Id="rId7" Type="http://schemas.openxmlformats.org/officeDocument/2006/relationships/image" Target="../media/image911.svg"/><Relationship Id="rId2" Type="http://schemas.openxmlformats.org/officeDocument/2006/relationships/image" Target="../media/image906.png"/><Relationship Id="rId1" Type="http://schemas.openxmlformats.org/officeDocument/2006/relationships/slideLayout" Target="../slideLayouts/slideLayout34.xml"/><Relationship Id="rId6" Type="http://schemas.openxmlformats.org/officeDocument/2006/relationships/image" Target="../media/image910.png"/><Relationship Id="rId5" Type="http://schemas.openxmlformats.org/officeDocument/2006/relationships/image" Target="../media/image909.svg"/><Relationship Id="rId4" Type="http://schemas.openxmlformats.org/officeDocument/2006/relationships/image" Target="../media/image908.png"/><Relationship Id="rId9" Type="http://schemas.openxmlformats.org/officeDocument/2006/relationships/image" Target="../media/image913.svg"/></Relationships>
</file>

<file path=ppt/slides/_rels/slide97.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25.svg"/><Relationship Id="rId18" Type="http://schemas.openxmlformats.org/officeDocument/2006/relationships/image" Target="../media/image930.png"/><Relationship Id="rId3" Type="http://schemas.openxmlformats.org/officeDocument/2006/relationships/image" Target="../media/image915.svg"/><Relationship Id="rId21" Type="http://schemas.openxmlformats.org/officeDocument/2006/relationships/image" Target="../media/image933.svg"/><Relationship Id="rId7" Type="http://schemas.openxmlformats.org/officeDocument/2006/relationships/image" Target="../media/image919.svg"/><Relationship Id="rId12" Type="http://schemas.openxmlformats.org/officeDocument/2006/relationships/image" Target="../media/image924.png"/><Relationship Id="rId17" Type="http://schemas.openxmlformats.org/officeDocument/2006/relationships/image" Target="../media/image929.svg"/><Relationship Id="rId25" Type="http://schemas.openxmlformats.org/officeDocument/2006/relationships/image" Target="../media/image937.svg"/><Relationship Id="rId2" Type="http://schemas.openxmlformats.org/officeDocument/2006/relationships/image" Target="../media/image914.png"/><Relationship Id="rId16" Type="http://schemas.openxmlformats.org/officeDocument/2006/relationships/image" Target="../media/image928.png"/><Relationship Id="rId20" Type="http://schemas.openxmlformats.org/officeDocument/2006/relationships/image" Target="../media/image932.png"/><Relationship Id="rId1" Type="http://schemas.openxmlformats.org/officeDocument/2006/relationships/slideLayout" Target="../slideLayouts/slideLayout34.xml"/><Relationship Id="rId6" Type="http://schemas.openxmlformats.org/officeDocument/2006/relationships/image" Target="../media/image918.png"/><Relationship Id="rId11" Type="http://schemas.openxmlformats.org/officeDocument/2006/relationships/image" Target="../media/image923.svg"/><Relationship Id="rId24" Type="http://schemas.openxmlformats.org/officeDocument/2006/relationships/image" Target="../media/image936.png"/><Relationship Id="rId5" Type="http://schemas.openxmlformats.org/officeDocument/2006/relationships/image" Target="../media/image917.svg"/><Relationship Id="rId15" Type="http://schemas.openxmlformats.org/officeDocument/2006/relationships/image" Target="../media/image927.svg"/><Relationship Id="rId23" Type="http://schemas.openxmlformats.org/officeDocument/2006/relationships/image" Target="../media/image935.svg"/><Relationship Id="rId10" Type="http://schemas.openxmlformats.org/officeDocument/2006/relationships/image" Target="../media/image922.png"/><Relationship Id="rId19" Type="http://schemas.openxmlformats.org/officeDocument/2006/relationships/image" Target="../media/image931.svg"/><Relationship Id="rId4" Type="http://schemas.openxmlformats.org/officeDocument/2006/relationships/image" Target="../media/image916.png"/><Relationship Id="rId9" Type="http://schemas.openxmlformats.org/officeDocument/2006/relationships/image" Target="../media/image921.svg"/><Relationship Id="rId14" Type="http://schemas.openxmlformats.org/officeDocument/2006/relationships/image" Target="../media/image926.png"/><Relationship Id="rId22" Type="http://schemas.openxmlformats.org/officeDocument/2006/relationships/image" Target="../media/image934.png"/></Relationships>
</file>

<file path=ppt/slides/_rels/slide98.xml.rels><?xml version="1.0" encoding="UTF-8" standalone="yes"?>
<Relationships xmlns="http://schemas.openxmlformats.org/package/2006/relationships"><Relationship Id="rId8" Type="http://schemas.openxmlformats.org/officeDocument/2006/relationships/image" Target="../media/image944.png"/><Relationship Id="rId3" Type="http://schemas.openxmlformats.org/officeDocument/2006/relationships/image" Target="../media/image939.svg"/><Relationship Id="rId7" Type="http://schemas.openxmlformats.org/officeDocument/2006/relationships/image" Target="../media/image943.svg"/><Relationship Id="rId2" Type="http://schemas.openxmlformats.org/officeDocument/2006/relationships/image" Target="../media/image938.png"/><Relationship Id="rId1" Type="http://schemas.openxmlformats.org/officeDocument/2006/relationships/slideLayout" Target="../slideLayouts/slideLayout34.xml"/><Relationship Id="rId6" Type="http://schemas.openxmlformats.org/officeDocument/2006/relationships/image" Target="../media/image942.png"/><Relationship Id="rId11" Type="http://schemas.openxmlformats.org/officeDocument/2006/relationships/image" Target="../media/image947.svg"/><Relationship Id="rId5" Type="http://schemas.openxmlformats.org/officeDocument/2006/relationships/image" Target="../media/image941.svg"/><Relationship Id="rId10" Type="http://schemas.openxmlformats.org/officeDocument/2006/relationships/image" Target="../media/image946.png"/><Relationship Id="rId4" Type="http://schemas.openxmlformats.org/officeDocument/2006/relationships/image" Target="../media/image940.png"/><Relationship Id="rId9" Type="http://schemas.openxmlformats.org/officeDocument/2006/relationships/image" Target="../media/image945.svg"/></Relationships>
</file>

<file path=ppt/slides/_rels/slide99.xml.rels><?xml version="1.0" encoding="UTF-8" standalone="yes"?>
<Relationships xmlns="http://schemas.openxmlformats.org/package/2006/relationships"><Relationship Id="rId8" Type="http://schemas.openxmlformats.org/officeDocument/2006/relationships/image" Target="../media/image954.png"/><Relationship Id="rId3" Type="http://schemas.openxmlformats.org/officeDocument/2006/relationships/image" Target="../media/image949.svg"/><Relationship Id="rId7" Type="http://schemas.openxmlformats.org/officeDocument/2006/relationships/image" Target="../media/image953.svg"/><Relationship Id="rId2" Type="http://schemas.openxmlformats.org/officeDocument/2006/relationships/image" Target="../media/image948.png"/><Relationship Id="rId1" Type="http://schemas.openxmlformats.org/officeDocument/2006/relationships/slideLayout" Target="../slideLayouts/slideLayout34.xml"/><Relationship Id="rId6" Type="http://schemas.openxmlformats.org/officeDocument/2006/relationships/image" Target="../media/image952.png"/><Relationship Id="rId5" Type="http://schemas.openxmlformats.org/officeDocument/2006/relationships/image" Target="../media/image951.svg"/><Relationship Id="rId4" Type="http://schemas.openxmlformats.org/officeDocument/2006/relationships/image" Target="../media/image950.png"/><Relationship Id="rId9" Type="http://schemas.openxmlformats.org/officeDocument/2006/relationships/image" Target="../media/image9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18-2024.02.06</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Machine Learning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latin typeface="Arial" panose="020B0604020202020204" pitchFamily="34" charset="0"/>
                <a:ea typeface="Amazon Ember" panose="020B0603020204020204" pitchFamily="34" charset="0"/>
                <a:cs typeface="Arial" panose="020B0604020202020204" pitchFamily="34" charset="0"/>
              </a:rPr>
              <a:t>MXNet</a:t>
            </a:r>
            <a:r>
              <a:rPr lang="en-US" altLang="en-US" sz="1200" dirty="0">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TorchServe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TorchServe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8316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3271412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1061449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11638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106</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25-26)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18).</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Backint</a:t>
            </a:r>
            <a:r>
              <a:rPr lang="en-US" altLang="en-US" sz="1200" dirty="0">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4" name="Graphic 23" descr="AWS Fault Injection Simulator service icon.">
            <a:extLst>
              <a:ext uri="{FF2B5EF4-FFF2-40B4-BE49-F238E27FC236}">
                <a16:creationId xmlns:a16="http://schemas.microsoft.com/office/drawing/2014/main" id="{AFDF7310-D8E3-4516-920D-E9CC7037BB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3" name="TextBox 9">
            <a:extLst>
              <a:ext uri="{FF2B5EF4-FFF2-40B4-BE49-F238E27FC236}">
                <a16:creationId xmlns:a16="http://schemas.microsoft.com/office/drawing/2014/main" id="{BC8E881E-7AD0-4397-AE0E-5D12CE9CA6C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4141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33" name="Straight Connector 32" descr="Next service icon.">
            <a:extLst>
              <a:ext uri="{FF2B5EF4-FFF2-40B4-BE49-F238E27FC236}">
                <a16:creationId xmlns:a16="http://schemas.microsoft.com/office/drawing/2014/main" id="{B2F08982-F747-49DE-995C-3BF47CD341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spTree>
    <p:extLst>
      <p:ext uri="{BB962C8B-B14F-4D97-AF65-F5344CB8AC3E}">
        <p14:creationId xmlns:p14="http://schemas.microsoft.com/office/powerpoint/2010/main" val="109006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116</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1/4</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2/4</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Media Services	 3/4</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68FF791-8D78-5887-F4BB-E3EAF6FA8055}"/>
              </a:ext>
            </a:extLst>
          </p:cNvPr>
          <p:cNvSpPr>
            <a:spLocks noGrp="1"/>
          </p:cNvSpPr>
          <p:nvPr>
            <p:ph type="sldNum" sz="quarter" idx="14"/>
          </p:nvPr>
        </p:nvSpPr>
        <p:spPr/>
        <p:txBody>
          <a:bodyPr/>
          <a:lstStyle/>
          <a:p>
            <a:fld id="{EB4B8DE2-A4E8-46E4-8BBF-D75455EFF32C}" type="slidenum">
              <a:rPr lang="en-US" smtClean="0"/>
              <a:pPr/>
              <a:t>12</a:t>
            </a:fld>
            <a:endParaRPr lang="en-US"/>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a:t>Guidance for Portrait View Use Case</a:t>
            </a:r>
            <a:endParaRPr lang="en-US" dirty="0"/>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4/4</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121</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pic>
        <p:nvPicPr>
          <p:cNvPr id="145409" name="Graphic 7" descr="Migration &amp; Transfer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122</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Transfer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0940" y="365126"/>
            <a:ext cx="11723261" cy="644278"/>
          </a:xfrm>
        </p:spPr>
        <p:txBody>
          <a:bodyPr/>
          <a:lstStyle/>
          <a:p>
            <a:pPr>
              <a:tabLst>
                <a:tab pos="11371263" algn="r"/>
              </a:tabLst>
            </a:pPr>
            <a:r>
              <a:rPr lang="en-US" altLang="en-US" dirty="0"/>
              <a:t>Migration &amp; Transfer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124</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Networking &amp; Content Delivery	1/5</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Networking &amp; Content Delivery 	2/5</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3/5</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4/5</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5/5</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3F3E695-52EE-6339-0D24-6C01A7246205}"/>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a:t>Diagrams for Training and Certification should appear only on a white background.</a:t>
            </a:r>
            <a:endParaRPr lang="en-US" dirty="0"/>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a:t>All type should be 16pt throughout </a:t>
            </a:r>
            <a:br>
              <a:rPr lang="en-US" sz="1400"/>
            </a:br>
            <a:r>
              <a:rPr lang="en-US" sz="1400"/>
              <a:t>the diagram</a:t>
            </a:r>
          </a:p>
          <a:p>
            <a:r>
              <a:rPr lang="en-US" sz="1400"/>
              <a:t>All type should be black throughout </a:t>
            </a:r>
            <a:br>
              <a:rPr lang="en-US" sz="1400"/>
            </a:br>
            <a:r>
              <a:rPr lang="en-US" sz="140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a:t>All icon sizes are fixed and should not </a:t>
            </a:r>
            <a:br>
              <a:rPr lang="en-US" sz="1400"/>
            </a:br>
            <a:r>
              <a:rPr lang="en-US" sz="1400"/>
              <a:t>be altered</a:t>
            </a:r>
          </a:p>
          <a:p>
            <a:r>
              <a:rPr lang="en-US" sz="140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a:t>All lines should be 2pt throughout the diagram</a:t>
            </a:r>
          </a:p>
          <a:p>
            <a:r>
              <a:rPr lang="en-US" sz="1400"/>
              <a:t>All colors for lines have been accessibility tested and should not be altered</a:t>
            </a:r>
          </a:p>
          <a:p>
            <a:endParaRPr lang="en-US"/>
          </a:p>
        </p:txBody>
      </p:sp>
    </p:spTree>
    <p:extLst>
      <p:ext uri="{BB962C8B-B14F-4D97-AF65-F5344CB8AC3E}">
        <p14:creationId xmlns:p14="http://schemas.microsoft.com/office/powerpoint/2010/main" val="334001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130</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131</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0941" y="365126"/>
            <a:ext cx="11704012" cy="644278"/>
          </a:xfrm>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132</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133</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0940" y="365126"/>
            <a:ext cx="11704011" cy="644278"/>
          </a:xfrm>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134</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135</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0940" y="403627"/>
            <a:ext cx="11694385" cy="563562"/>
          </a:xfrm>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136</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26).</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0940" y="365126"/>
            <a:ext cx="11694385" cy="644278"/>
          </a:xfrm>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704007" cy="644278"/>
          </a:xfrm>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144</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145</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0" y="365126"/>
            <a:ext cx="11704012" cy="644278"/>
          </a:xfrm>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146</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0940" y="365126"/>
            <a:ext cx="11704009" cy="644278"/>
          </a:xfrm>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a:t>
            </a:r>
            <a:r>
              <a:rPr lang="en-US" altLang="en-US" sz="1200" dirty="0" err="1">
                <a:latin typeface="+mn-lt"/>
                <a:ea typeface="Amazon Ember" panose="020B0603020204020204" pitchFamily="34" charset="0"/>
                <a:cs typeface="Arial" panose="020B0604020202020204" pitchFamily="34" charset="0"/>
              </a:rPr>
              <a:t>FSx</a:t>
            </a:r>
            <a:endParaRPr lang="en-US" altLang="en-US" sz="1200" dirty="0">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6" descr="AWS Snowmobile service icon.">
            <a:extLst>
              <a:ext uri="{FF2B5EF4-FFF2-40B4-BE49-F238E27FC236}">
                <a16:creationId xmlns:a16="http://schemas.microsoft.com/office/drawing/2014/main" id="{4D5C2A85-3E95-4F44-9045-C762CA9151F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F385DAAF-EDED-4084-B251-59EC388D32B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ball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30" name="Straight Connector 29" descr="Next service icon.">
            <a:extLst>
              <a:ext uri="{FF2B5EF4-FFF2-40B4-BE49-F238E27FC236}">
                <a16:creationId xmlns:a16="http://schemas.microsoft.com/office/drawing/2014/main" id="{1DB95747-79C5-4C9F-ACCE-C7545620AE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WS Snowcone service icon.">
            <a:extLst>
              <a:ext uri="{FF2B5EF4-FFF2-40B4-BE49-F238E27FC236}">
                <a16:creationId xmlns:a16="http://schemas.microsoft.com/office/drawing/2014/main" id="{0ED179C7-F7E3-4F08-A8C6-BE5108EDF92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9">
            <a:extLst>
              <a:ext uri="{FF2B5EF4-FFF2-40B4-BE49-F238E27FC236}">
                <a16:creationId xmlns:a16="http://schemas.microsoft.com/office/drawing/2014/main" id="{4D433E07-093C-4E13-9F0A-46C4D4C6334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1809" cy="644278"/>
          </a:xfrm>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22"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434"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7571"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1863"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2745"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02666"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7803"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3122"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60063"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42052"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53738"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628169"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08612"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9055" y="4202786"/>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imple Storage Service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pic>
        <p:nvPicPr>
          <p:cNvPr id="41" name="Graphic 40" descr="Vault resource icon for the Amazon Simple Storage Service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imple Storage Service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18</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a:t>Use numbered callouts to draw attention to steps in a process within a diagram (as shown on slide 21).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t>Large callouts</a:t>
            </a:r>
          </a:p>
          <a:p>
            <a:pPr eaLnBrk="1" hangingPunct="1"/>
            <a:r>
              <a:rPr lang="en-US" altLang="en-US" sz="140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a:t>18-2024.01.31</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797300" cy="4016200"/>
          </a:xfrm>
        </p:spPr>
        <p:txBody>
          <a:bodyPr/>
          <a:lstStyle/>
          <a:p>
            <a:pPr>
              <a:spcBef>
                <a:spcPts val="2400"/>
              </a:spcBef>
            </a:pPr>
            <a:r>
              <a:rPr lang="en-US" sz="1200" b="1" dirty="0"/>
              <a:t>Application Integration</a:t>
            </a:r>
            <a:endParaRPr lang="en-US" sz="1200" i="1" dirty="0"/>
          </a:p>
          <a:p>
            <a:r>
              <a:rPr lang="en-US" sz="1200" dirty="0"/>
              <a:t>AWS B2B Data Interchange</a:t>
            </a:r>
            <a:r>
              <a:rPr lang="en-US" sz="1200" dirty="0">
                <a:effectLst/>
              </a:rPr>
              <a:t> (slide 41)</a:t>
            </a:r>
            <a:endParaRPr lang="en-US" sz="1200" dirty="0"/>
          </a:p>
          <a:p>
            <a:pPr>
              <a:spcBef>
                <a:spcPts val="2400"/>
              </a:spcBef>
            </a:pPr>
            <a:r>
              <a:rPr lang="en-US" sz="1200" b="1" dirty="0"/>
              <a:t>Customer Enablement</a:t>
            </a:r>
            <a:endParaRPr lang="en-US" sz="1200" dirty="0"/>
          </a:p>
          <a:p>
            <a:r>
              <a:rPr lang="en-US" sz="1200" dirty="0">
                <a:effectLst/>
              </a:rPr>
              <a:t>AWS re:Post Private (slide 70)</a:t>
            </a:r>
            <a:endParaRPr lang="en-US" sz="1200" b="1"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4016200"/>
          </a:xfrm>
        </p:spPr>
        <p:txBody>
          <a:bodyPr/>
          <a:lstStyle/>
          <a:p>
            <a:pPr>
              <a:spcBef>
                <a:spcPts val="2400"/>
              </a:spcBef>
            </a:pPr>
            <a:r>
              <a:rPr lang="en-US" sz="1200" b="1" dirty="0"/>
              <a:t>End User Computing</a:t>
            </a:r>
          </a:p>
          <a:p>
            <a:r>
              <a:rPr lang="en-US" sz="1200" dirty="0"/>
              <a:t>Amazon WorkSpaces Thin Client (slide 83)</a:t>
            </a:r>
            <a:endParaRPr lang="en-US" sz="1200" b="1" dirty="0"/>
          </a:p>
          <a:p>
            <a:pPr>
              <a:spcBef>
                <a:spcPts val="2400"/>
              </a:spcBef>
            </a:pPr>
            <a:r>
              <a:rPr lang="en-US" sz="1200" b="1" dirty="0"/>
              <a:t>Machine Learning</a:t>
            </a:r>
            <a:endParaRPr lang="en-US" sz="1200" dirty="0"/>
          </a:p>
          <a:p>
            <a:r>
              <a:rPr lang="en-US" sz="1200" dirty="0"/>
              <a:t>Amazon Q (slide 105)</a:t>
            </a:r>
          </a:p>
          <a:p>
            <a:endParaRPr lang="en-US" sz="1200" dirty="0"/>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20</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21</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23</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3" action="ppaction://hlinksldjump"/>
              </a:rPr>
              <a:t>Networking &amp; Content Delivery</a:t>
            </a:r>
            <a:endParaRPr lang="en-US" altLang="en-US"/>
          </a:p>
          <a:p>
            <a:r>
              <a:rPr lang="en-US" altLang="en-US">
                <a:hlinkClick r:id="rId25" action="ppaction://hlinksldjump"/>
              </a:rPr>
              <a:t>Quantum Technologies</a:t>
            </a:r>
            <a:endParaRPr lang="en-US" altLang="en-US">
              <a:hlinkClick r:id="rId26" action="ppaction://hlinksldjump"/>
            </a:endParaRPr>
          </a:p>
          <a:p>
            <a:r>
              <a:rPr lang="en-US" altLang="en-US">
                <a:hlinkClick r:id="rId26" action="ppaction://hlinksldjump"/>
              </a:rPr>
              <a:t>Robotics</a:t>
            </a:r>
            <a:endParaRPr lang="en-US" altLang="en-US"/>
          </a:p>
          <a:p>
            <a:r>
              <a:rPr lang="en-US" altLang="en-US">
                <a:hlinkClick r:id="rId27" action="ppaction://hlinksldjump"/>
              </a:rPr>
              <a:t>Satellite</a:t>
            </a:r>
            <a:endParaRPr lang="en-US" altLang="en-US"/>
          </a:p>
          <a:p>
            <a:r>
              <a:rPr lang="en-US" altLang="en-US">
                <a:hlinkClick r:id="rId28" action="ppaction://hlinksldjump"/>
              </a:rPr>
              <a:t>Security, Identity, &amp; Compliance</a:t>
            </a:r>
            <a:endParaRPr lang="en-US" altLang="en-US"/>
          </a:p>
          <a:p>
            <a:r>
              <a:rPr lang="en-US" altLang="en-US">
                <a:hlinkClick r:id="rId29" action="ppaction://hlinksldjump"/>
              </a:rPr>
              <a:t>Serverless</a:t>
            </a:r>
            <a:endParaRPr lang="en-US" altLang="en-US"/>
          </a:p>
          <a:p>
            <a:r>
              <a:rPr lang="en-US" altLang="en-US">
                <a:hlinkClick r:id="rId30" action="ppaction://hlinksldjump"/>
              </a:rPr>
              <a:t>Storage</a:t>
            </a:r>
            <a:endParaRPr lang="en-US" altLang="en-US"/>
          </a:p>
        </p:txBody>
      </p:sp>
    </p:spTree>
    <p:extLst>
      <p:ext uri="{BB962C8B-B14F-4D97-AF65-F5344CB8AC3E}">
        <p14:creationId xmlns:p14="http://schemas.microsoft.com/office/powerpoint/2010/main" val="165535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83854"/>
            <a:chOff x="6110010" y="1991999"/>
            <a:chExt cx="1861653" cy="1483854"/>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C67D640-9424-22BA-0666-BF6BCF6D4A5F}"/>
              </a:ext>
            </a:extLst>
          </p:cNvPr>
          <p:cNvSpPr>
            <a:spLocks noGrp="1"/>
          </p:cNvSpPr>
          <p:nvPr>
            <p:ph type="sldNum" sz="quarter" idx="11"/>
          </p:nvPr>
        </p:nvSpPr>
        <p:spPr/>
        <p:txBody>
          <a:bodyPr/>
          <a:lstStyle/>
          <a:p>
            <a:fld id="{EB4B8DE2-A4E8-46E4-8BBF-D75455EFF32C}" type="slidenum">
              <a:rPr lang="en-US" smtClean="0"/>
              <a:pPr/>
              <a:t>28</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684760"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92A761-7541-6823-6C4D-B0BA93BDDACB}"/>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713636" cy="644278"/>
          </a:xfrm>
        </p:spPr>
        <p:txBody>
          <a:bodyPr/>
          <a:lstStyle/>
          <a:p>
            <a:pPr>
              <a:tabLst>
                <a:tab pos="10971213"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30</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0940" y="365126"/>
            <a:ext cx="11684757" cy="644278"/>
          </a:xfrm>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0941" y="365126"/>
            <a:ext cx="11684760" cy="644278"/>
          </a:xfrm>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37</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1/4</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2/4</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cxnSp>
        <p:nvCxnSpPr>
          <p:cNvPr id="15" name="Straight Connector 14" descr="Next service icon.">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7" descr="AWS Console Mobile Application service icon.">
            <a:extLst>
              <a:ext uri="{FF2B5EF4-FFF2-40B4-BE49-F238E27FC236}">
                <a16:creationId xmlns:a16="http://schemas.microsoft.com/office/drawing/2014/main" id="{C9DDBDAD-6EC1-497F-9C36-781ADCE87C2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3DF34227-8C00-4000-ABD9-3EF5189815DD}"/>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3/4</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3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5D6042-99F8-5F61-80F7-6A11FDFE539B}"/>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4/4</a:t>
            </a:r>
          </a:p>
        </p:txBody>
      </p:sp>
      <p:pic>
        <p:nvPicPr>
          <p:cNvPr id="22" name="Graphic 17" descr="AWS B2B Data Interchange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B2B Data Interchange</a:t>
            </a:r>
          </a:p>
        </p:txBody>
      </p:sp>
    </p:spTree>
    <p:extLst>
      <p:ext uri="{BB962C8B-B14F-4D97-AF65-F5344CB8AC3E}">
        <p14:creationId xmlns:p14="http://schemas.microsoft.com/office/powerpoint/2010/main" val="52615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42</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44</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descr="Amazon Honeycode service icon.">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Honeycode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49</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50</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1/9</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2/9</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3/9</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EA2F40-B874-C5A7-2B47-229B3C168C9A}"/>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a:tabLst>
                <a:tab pos="10914063" algn="l"/>
              </a:tabLst>
            </a:pPr>
            <a:r>
              <a:rPr lang="en-US" altLang="en-US" dirty="0"/>
              <a:t>Compute	4/9</a:t>
            </a:r>
          </a:p>
        </p:txBody>
      </p:sp>
      <p:pic>
        <p:nvPicPr>
          <p:cNvPr id="21" name="Graphic 7" descr="VMware Cloud on AWS service icon.">
            <a:extLst>
              <a:ext uri="{FF2B5EF4-FFF2-40B4-BE49-F238E27FC236}">
                <a16:creationId xmlns:a16="http://schemas.microsoft.com/office/drawing/2014/main" id="{E1769EBC-ACAA-4069-8EAC-099F77C822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3D9A78-6A7C-47B0-AAFD-C29528F815A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6" name="Straight Connector 25" descr="Next service icon.">
            <a:extLst>
              <a:ext uri="{FF2B5EF4-FFF2-40B4-BE49-F238E27FC236}">
                <a16:creationId xmlns:a16="http://schemas.microsoft.com/office/drawing/2014/main" id="{5EA89C6F-9D84-49D9-AD5C-C97A1B3CE82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6" descr="AWS Thinkbox Deadline service icon.">
            <a:extLst>
              <a:ext uri="{FF2B5EF4-FFF2-40B4-BE49-F238E27FC236}">
                <a16:creationId xmlns:a16="http://schemas.microsoft.com/office/drawing/2014/main" id="{F7974D5F-2CA4-4727-A24E-AEB35B9FE26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7EEE7FB-E92E-4B7C-9166-2F00991144C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Deadline</a:t>
            </a:r>
          </a:p>
        </p:txBody>
      </p:sp>
      <p:cxnSp>
        <p:nvCxnSpPr>
          <p:cNvPr id="30" name="Straight Connector 29" descr="Next service icon.">
            <a:extLst>
              <a:ext uri="{FF2B5EF4-FFF2-40B4-BE49-F238E27FC236}">
                <a16:creationId xmlns:a16="http://schemas.microsoft.com/office/drawing/2014/main" id="{87170CF5-9AA1-49CA-98B8-8E5CAF7F660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0" descr="AWS Thinkbox XMesh service icon.">
            <a:extLst>
              <a:ext uri="{FF2B5EF4-FFF2-40B4-BE49-F238E27FC236}">
                <a16:creationId xmlns:a16="http://schemas.microsoft.com/office/drawing/2014/main" id="{637714AE-CFAD-40E2-A90B-00BAFF7269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075CAC91-36AD-4500-B0F0-22956AC8F53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0433E99-BB3F-4997-A801-5DEA81E32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2" descr="AWS Thinkbox Frost service icon.">
            <a:extLst>
              <a:ext uri="{FF2B5EF4-FFF2-40B4-BE49-F238E27FC236}">
                <a16:creationId xmlns:a16="http://schemas.microsoft.com/office/drawing/2014/main" id="{6653CDC2-6FBF-4B3E-A003-E7EF9356B18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EA4E4A2C-C595-4BFE-BAF0-7F6210BE307C}"/>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Frost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FDA5D66-2EAD-51F7-9E9C-08EB61820B9E}"/>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a:tabLst>
                <a:tab pos="10914063" algn="l"/>
              </a:tabLst>
            </a:pPr>
            <a:r>
              <a:rPr lang="en-US" altLang="en-US" dirty="0"/>
              <a:t>Compute	5/9</a:t>
            </a:r>
          </a:p>
        </p:txBody>
      </p:sp>
      <p:pic>
        <p:nvPicPr>
          <p:cNvPr id="21" name="Graphic 8" descr="AWS Thinkbox Krakatoa service icon.">
            <a:extLst>
              <a:ext uri="{FF2B5EF4-FFF2-40B4-BE49-F238E27FC236}">
                <a16:creationId xmlns:a16="http://schemas.microsoft.com/office/drawing/2014/main" id="{E60231A1-F8F5-4129-B6A7-310B9D560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6F4CBC-C6B6-4BDF-ADCB-98D928156578}"/>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Krakatoa</a:t>
            </a:r>
          </a:p>
        </p:txBody>
      </p:sp>
      <p:cxnSp>
        <p:nvCxnSpPr>
          <p:cNvPr id="26" name="Straight Connector 25" descr="Next service icon.">
            <a:extLst>
              <a:ext uri="{FF2B5EF4-FFF2-40B4-BE49-F238E27FC236}">
                <a16:creationId xmlns:a16="http://schemas.microsoft.com/office/drawing/2014/main" id="{95E02A62-EA5D-425D-BD4B-8329F1C1D5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1" descr="AWS Thinkbox Sequoia service icon.">
            <a:extLst>
              <a:ext uri="{FF2B5EF4-FFF2-40B4-BE49-F238E27FC236}">
                <a16:creationId xmlns:a16="http://schemas.microsoft.com/office/drawing/2014/main" id="{F760E403-B010-4C9A-AF1F-73D6303B918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39BE5F0F-5C48-43A5-AABB-A2BA8869A31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Sequoia</a:t>
            </a:r>
          </a:p>
        </p:txBody>
      </p:sp>
      <p:cxnSp>
        <p:nvCxnSpPr>
          <p:cNvPr id="30" name="Straight Connector 29" descr="Next service icon.">
            <a:extLst>
              <a:ext uri="{FF2B5EF4-FFF2-40B4-BE49-F238E27FC236}">
                <a16:creationId xmlns:a16="http://schemas.microsoft.com/office/drawing/2014/main" id="{2ABE2C7B-6251-4D5B-89DC-82E515B246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3" descr="AWS Thinkbox Stoke service icon.">
            <a:extLst>
              <a:ext uri="{FF2B5EF4-FFF2-40B4-BE49-F238E27FC236}">
                <a16:creationId xmlns:a16="http://schemas.microsoft.com/office/drawing/2014/main" id="{52AD9C52-837A-4AEE-8878-92B702FEC6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D0DB4224-E273-4026-B996-304A195867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Stoke</a:t>
            </a:r>
          </a:p>
        </p:txBody>
      </p:sp>
      <p:cxnSp>
        <p:nvCxnSpPr>
          <p:cNvPr id="32" name="Straight Connector 31" descr="Next service icon.">
            <a:extLst>
              <a:ext uri="{FF2B5EF4-FFF2-40B4-BE49-F238E27FC236}">
                <a16:creationId xmlns:a16="http://schemas.microsoft.com/office/drawing/2014/main" id="{C0D323BB-772A-4FB9-9F2C-2F2CE57FDA1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6" descr="AWS Wavelength service icon.">
            <a:extLst>
              <a:ext uri="{FF2B5EF4-FFF2-40B4-BE49-F238E27FC236}">
                <a16:creationId xmlns:a16="http://schemas.microsoft.com/office/drawing/2014/main" id="{DE44720D-9797-45FF-AE0A-0EB02891DE9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D15CE5F8-EA9D-4F30-A230-4B620B590B05}"/>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6/9</a:t>
            </a:r>
          </a:p>
        </p:txBody>
      </p:sp>
      <p:pic>
        <p:nvPicPr>
          <p:cNvPr id="21" name="Graphic 6" descr="AWS Compute Optimizer service icon.">
            <a:extLst>
              <a:ext uri="{FF2B5EF4-FFF2-40B4-BE49-F238E27FC236}">
                <a16:creationId xmlns:a16="http://schemas.microsoft.com/office/drawing/2014/main" id="{834DE37A-5656-4849-9B92-0D0E4BF657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1D384E0-1EBB-47BE-B1C9-645504E9528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7/9</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8/9</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11" descr="Amazon Genomics CLI service icon.">
            <a:extLst>
              <a:ext uri="{FF2B5EF4-FFF2-40B4-BE49-F238E27FC236}">
                <a16:creationId xmlns:a16="http://schemas.microsoft.com/office/drawing/2014/main" id="{EA9F4B1D-EADD-4053-B4ED-B2DC081A29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71C53B22-6206-45ED-9091-80D2D2C7983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9/9</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latin typeface="Arial" panose="020B0604020202020204" pitchFamily="34" charset="0"/>
                <a:ea typeface="Amazon Ember" panose="020B0603020204020204" pitchFamily="34" charset="0"/>
                <a:cs typeface="Arial" panose="020B0604020202020204" pitchFamily="34" charset="0"/>
              </a:rPr>
              <a:t> Weaver</a:t>
            </a:r>
          </a:p>
        </p:txBody>
      </p:sp>
      <p:cxnSp>
        <p:nvCxnSpPr>
          <p:cNvPr id="18" name="Straight Connector 17" descr="Next service icon.">
            <a:extLst>
              <a:ext uri="{FF2B5EF4-FFF2-40B4-BE49-F238E27FC236}">
                <a16:creationId xmlns:a16="http://schemas.microsoft.com/office/drawing/2014/main" id="{22E4626F-7739-4DA2-A125-41D804BEB5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8" descr="Amazon Lightsail for Research service icon.">
            <a:extLst>
              <a:ext uri="{FF2B5EF4-FFF2-40B4-BE49-F238E27FC236}">
                <a16:creationId xmlns:a16="http://schemas.microsoft.com/office/drawing/2014/main" id="{C3F226D7-63E5-45BF-9D64-72AF359BC4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566B5C3-DE4E-4688-A493-FCCBDFAFEA5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64</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71</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0940" y="326626"/>
            <a:ext cx="11614339" cy="644278"/>
          </a:xfrm>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914063" algn="l"/>
              </a:tabLst>
            </a:pPr>
            <a:r>
              <a:rPr lang="en-US" altLang="en-US" dirty="0"/>
              <a:t>Developer Tools	1/4</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2/4</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3/4</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4/4</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82</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skSpaces Web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Thin Client</a:t>
            </a:r>
          </a:p>
        </p:txBody>
      </p:sp>
      <p:cxnSp>
        <p:nvCxnSpPr>
          <p:cNvPr id="3" name="Straight Connector 2" descr="Next service icon.">
            <a:extLst>
              <a:ext uri="{FF2B5EF4-FFF2-40B4-BE49-F238E27FC236}">
                <a16:creationId xmlns:a16="http://schemas.microsoft.com/office/drawing/2014/main" id="{FE449BFD-85B4-4AB1-E913-BE0378FCC4A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3" descr="Amazon WorkLink service icon.">
            <a:extLst>
              <a:ext uri="{FF2B5EF4-FFF2-40B4-BE49-F238E27FC236}">
                <a16:creationId xmlns:a16="http://schemas.microsoft.com/office/drawing/2014/main" id="{B39DFAD2-B8CB-1D97-1C8A-27D639FC14E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18688" y="1182688"/>
            <a:ext cx="762000" cy="762000"/>
          </a:xfrm>
          <a:prstGeom prst="rect">
            <a:avLst/>
          </a:prstGeom>
        </p:spPr>
      </p:pic>
      <p:sp>
        <p:nvSpPr>
          <p:cNvPr id="5" name="TextBox 15">
            <a:extLst>
              <a:ext uri="{FF2B5EF4-FFF2-40B4-BE49-F238E27FC236}">
                <a16:creationId xmlns:a16="http://schemas.microsoft.com/office/drawing/2014/main" id="{CBC84F9F-A6DD-E453-F9D4-A76C4DDBE452}"/>
              </a:ext>
            </a:extLst>
          </p:cNvPr>
          <p:cNvSpPr txBox="1">
            <a:spLocks noChangeArrowheads="1"/>
          </p:cNvSpPr>
          <p:nvPr/>
        </p:nvSpPr>
        <p:spPr bwMode="auto">
          <a:xfrm>
            <a:off x="9269316" y="1946275"/>
            <a:ext cx="1860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84</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86</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88</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latin typeface="Arial" panose="020B0604020202020204" pitchFamily="34" charset="0"/>
                <a:cs typeface="Arial" panose="020B0604020202020204" pitchFamily="34" charset="0"/>
              </a:rPr>
              <a:t>Interprocess</a:t>
            </a:r>
            <a:r>
              <a:rPr lang="en-US" sz="1200" dirty="0">
                <a:latin typeface="Arial" panose="020B0604020202020204" pitchFamily="34" charset="0"/>
                <a:cs typeface="Arial" panose="020B0604020202020204" pitchFamily="34" charset="0"/>
              </a:rPr>
              <a:t>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0" name="Straight Connector 119" descr="Next service icon.">
            <a:extLst>
              <a:ext uri="{FF2B5EF4-FFF2-40B4-BE49-F238E27FC236}">
                <a16:creationId xmlns:a16="http://schemas.microsoft.com/office/drawing/2014/main" id="{8BE4E7F4-5F76-4F8A-AC33-FE4CB94F9C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1" name="Graphic 20" descr="AWS IoT Things Graph service icon.">
            <a:extLst>
              <a:ext uri="{FF2B5EF4-FFF2-40B4-BE49-F238E27FC236}">
                <a16:creationId xmlns:a16="http://schemas.microsoft.com/office/drawing/2014/main" id="{5B5FFD4A-8228-456F-B773-DC6D35A29E4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62CE0ECF-8156-4401-B893-F3F93C7E8808}"/>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pic>
        <p:nvPicPr>
          <p:cNvPr id="124929" name="Graphic 7" descr="Machine Learning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Machine Learning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Machine Learning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Machine Learning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Machine Learning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148689</TotalTime>
  <Words>7310</Words>
  <Application>Microsoft Macintosh PowerPoint</Application>
  <PresentationFormat>Widescreen</PresentationFormat>
  <Paragraphs>1642</Paragraphs>
  <Slides>153</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153</vt:i4>
      </vt:variant>
    </vt:vector>
  </HeadingPairs>
  <TitlesOfParts>
    <vt:vector size="159" baseType="lpstr">
      <vt:lpstr>Arial</vt:lpstr>
      <vt:lpstr>Calibri</vt:lpstr>
      <vt:lpstr>Calibri Light</vt:lpstr>
      <vt:lpstr>Helvetica Neue</vt:lpstr>
      <vt:lpstr>Light-Background-Master</vt:lpstr>
      <vt:lpstr>Dark-Background-Master</vt:lpstr>
      <vt:lpstr>AWS Architecture Icons</vt:lpstr>
      <vt:lpstr>Release 18-2024.01.31: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1/4</vt:lpstr>
      <vt:lpstr>Application Integration 2/4</vt:lpstr>
      <vt:lpstr>Application Integration 3/4</vt:lpstr>
      <vt:lpstr>Application Integration 4/4</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1/9</vt:lpstr>
      <vt:lpstr>Compute 2/9</vt:lpstr>
      <vt:lpstr>Compute 3/9</vt:lpstr>
      <vt:lpstr>Compute 4/9</vt:lpstr>
      <vt:lpstr>Compute 5/9</vt:lpstr>
      <vt:lpstr>Compute 6/9</vt:lpstr>
      <vt:lpstr>Compute 7/9</vt:lpstr>
      <vt:lpstr>Compute 8/9</vt:lpstr>
      <vt:lpstr>Compute 9/9</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1/4</vt:lpstr>
      <vt:lpstr>Developer Tools 2/4</vt:lpstr>
      <vt:lpstr>Developer Tools  3/4</vt:lpstr>
      <vt:lpstr>Developer Tools 4/4</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Machine Learning</vt:lpstr>
      <vt:lpstr>Machine Learning 1/10</vt:lpstr>
      <vt:lpstr>Machine Learning 2/10</vt:lpstr>
      <vt:lpstr>Machine Learning  3/10</vt:lpstr>
      <vt:lpstr>Machine Learning  4/10</vt:lpstr>
      <vt:lpstr>Machine Learning  5/10</vt:lpstr>
      <vt:lpstr>Machine Learning  6/10</vt:lpstr>
      <vt:lpstr>Machine Learning  7/10</vt:lpstr>
      <vt:lpstr>Machine Learning  8/10</vt:lpstr>
      <vt:lpstr>Machine Learning 9/10</vt:lpstr>
      <vt:lpstr>Machine Learning 10/10</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1/4</vt:lpstr>
      <vt:lpstr>Media Services 2/4</vt:lpstr>
      <vt:lpstr>Media Services  3/4</vt:lpstr>
      <vt:lpstr>Media Services 4/4</vt:lpstr>
      <vt:lpstr>Migration &amp; Transfer</vt:lpstr>
      <vt:lpstr>Migration &amp; Transfer 1/2</vt:lpstr>
      <vt:lpstr>Migration &amp; Transfer  2/2</vt:lpstr>
      <vt:lpstr>Networking &amp; Content Delivery</vt:lpstr>
      <vt:lpstr>Networking &amp; Content Delivery 1/5</vt:lpstr>
      <vt:lpstr>Networking &amp; Content Delivery  2/5</vt:lpstr>
      <vt:lpstr>Networking &amp; Content Delivery  3/5</vt:lpstr>
      <vt:lpstr>Networking &amp; Content Delivery 4/5</vt:lpstr>
      <vt:lpstr>Networking &amp; Content Delivery 5/5</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3547</cp:revision>
  <dcterms:created xsi:type="dcterms:W3CDTF">2020-03-23T21:46:17Z</dcterms:created>
  <dcterms:modified xsi:type="dcterms:W3CDTF">2024-02-05T22:30:42Z</dcterms:modified>
</cp:coreProperties>
</file>